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313" r:id="rId4"/>
    <p:sldId id="314" r:id="rId5"/>
    <p:sldId id="258" r:id="rId6"/>
    <p:sldId id="315" r:id="rId7"/>
    <p:sldId id="316" r:id="rId8"/>
    <p:sldId id="272" r:id="rId9"/>
  </p:sldIdLst>
  <p:sldSz cx="9144000" cy="5143500" type="screen16x9"/>
  <p:notesSz cx="6858000" cy="9144000"/>
  <p:embeddedFontLst>
    <p:embeddedFont>
      <p:font typeface="Mulish" panose="020B0604020202020204" charset="-94"/>
      <p:regular r:id="rId11"/>
      <p:bold r:id="rId12"/>
      <p:italic r:id="rId13"/>
      <p:boldItalic r:id="rId14"/>
    </p:embeddedFont>
    <p:embeddedFont>
      <p:font typeface="Bebas Neue" panose="020B0604020202020204" charset="-94"/>
      <p:regular r:id="rId15"/>
    </p:embeddedFont>
    <p:embeddedFont>
      <p:font typeface="Poppins" panose="020B0604020202020204" charset="-94"/>
      <p:regular r:id="rId16"/>
      <p:bold r:id="rId17"/>
      <p:italic r:id="rId18"/>
      <p:boldItalic r:id="rId19"/>
    </p:embeddedFont>
    <p:embeddedFont>
      <p:font typeface="Anaheim" panose="020B0604020202020204" charset="-94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5E2902-FEB5-4475-A66E-37F127023FA9}">
  <a:tblStyle styleId="{155E2902-FEB5-4475-A66E-37F127023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20F317-FFD0-4190-B9AF-3B22FB9D14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5274" autoAdjust="0"/>
  </p:normalViewPr>
  <p:slideViewPr>
    <p:cSldViewPr snapToGrid="0">
      <p:cViewPr>
        <p:scale>
          <a:sx n="94" d="100"/>
          <a:sy n="94" d="100"/>
        </p:scale>
        <p:origin x="739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e138e1f54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e138e1f54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13d40022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e13d40022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13d4002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13d4002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76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13d4002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13d4002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34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9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31883" y="-559784"/>
            <a:ext cx="2957648" cy="2770028"/>
            <a:chOff x="-1231883" y="-559784"/>
            <a:chExt cx="2957648" cy="2770028"/>
          </a:xfrm>
        </p:grpSpPr>
        <p:sp>
          <p:nvSpPr>
            <p:cNvPr id="10" name="Google Shape;10;p2"/>
            <p:cNvSpPr/>
            <p:nvPr/>
          </p:nvSpPr>
          <p:spPr>
            <a:xfrm>
              <a:off x="-862352" y="-559784"/>
              <a:ext cx="2588117" cy="2512345"/>
            </a:xfrm>
            <a:custGeom>
              <a:avLst/>
              <a:gdLst/>
              <a:ahLst/>
              <a:cxnLst/>
              <a:rect l="l" t="t" r="r" b="b"/>
              <a:pathLst>
                <a:path w="83582" h="81135" extrusionOk="0">
                  <a:moveTo>
                    <a:pt x="80335" y="0"/>
                  </a:moveTo>
                  <a:cubicBezTo>
                    <a:pt x="79578" y="0"/>
                    <a:pt x="78822" y="288"/>
                    <a:pt x="78247" y="863"/>
                  </a:cubicBezTo>
                  <a:lnTo>
                    <a:pt x="60717" y="18393"/>
                  </a:lnTo>
                  <a:cubicBezTo>
                    <a:pt x="60039" y="19071"/>
                    <a:pt x="59149" y="19410"/>
                    <a:pt x="58258" y="19410"/>
                  </a:cubicBezTo>
                  <a:cubicBezTo>
                    <a:pt x="57367" y="19410"/>
                    <a:pt x="56475" y="19071"/>
                    <a:pt x="55792" y="18393"/>
                  </a:cubicBezTo>
                  <a:cubicBezTo>
                    <a:pt x="55114" y="17715"/>
                    <a:pt x="54224" y="17376"/>
                    <a:pt x="53335" y="17376"/>
                  </a:cubicBezTo>
                  <a:cubicBezTo>
                    <a:pt x="52445" y="17376"/>
                    <a:pt x="51555" y="17715"/>
                    <a:pt x="50877" y="18393"/>
                  </a:cubicBezTo>
                  <a:lnTo>
                    <a:pt x="19198" y="50071"/>
                  </a:lnTo>
                  <a:cubicBezTo>
                    <a:pt x="17905" y="51356"/>
                    <a:pt x="17905" y="53453"/>
                    <a:pt x="19198" y="54746"/>
                  </a:cubicBezTo>
                  <a:cubicBezTo>
                    <a:pt x="20492" y="56031"/>
                    <a:pt x="20492" y="58127"/>
                    <a:pt x="19198" y="59421"/>
                  </a:cubicBezTo>
                  <a:lnTo>
                    <a:pt x="749" y="77869"/>
                  </a:lnTo>
                  <a:cubicBezTo>
                    <a:pt x="0" y="78619"/>
                    <a:pt x="0" y="79823"/>
                    <a:pt x="749" y="80572"/>
                  </a:cubicBezTo>
                  <a:cubicBezTo>
                    <a:pt x="1120" y="80947"/>
                    <a:pt x="1608" y="81134"/>
                    <a:pt x="2098" y="81134"/>
                  </a:cubicBezTo>
                  <a:cubicBezTo>
                    <a:pt x="2587" y="81134"/>
                    <a:pt x="3078" y="80947"/>
                    <a:pt x="3452" y="80572"/>
                  </a:cubicBezTo>
                  <a:lnTo>
                    <a:pt x="9849" y="74176"/>
                  </a:lnTo>
                  <a:cubicBezTo>
                    <a:pt x="10429" y="73601"/>
                    <a:pt x="11185" y="73313"/>
                    <a:pt x="11941" y="73313"/>
                  </a:cubicBezTo>
                  <a:cubicBezTo>
                    <a:pt x="12697" y="73313"/>
                    <a:pt x="13453" y="73601"/>
                    <a:pt x="14033" y="74176"/>
                  </a:cubicBezTo>
                  <a:cubicBezTo>
                    <a:pt x="14608" y="74756"/>
                    <a:pt x="15364" y="75046"/>
                    <a:pt x="16121" y="75046"/>
                  </a:cubicBezTo>
                  <a:cubicBezTo>
                    <a:pt x="16879" y="75046"/>
                    <a:pt x="17637" y="74756"/>
                    <a:pt x="18217" y="74176"/>
                  </a:cubicBezTo>
                  <a:lnTo>
                    <a:pt x="19323" y="73070"/>
                  </a:lnTo>
                  <a:cubicBezTo>
                    <a:pt x="20104" y="72289"/>
                    <a:pt x="21127" y="71899"/>
                    <a:pt x="22151" y="71899"/>
                  </a:cubicBezTo>
                  <a:cubicBezTo>
                    <a:pt x="23175" y="71899"/>
                    <a:pt x="24198" y="72289"/>
                    <a:pt x="24979" y="73070"/>
                  </a:cubicBezTo>
                  <a:cubicBezTo>
                    <a:pt x="25760" y="73850"/>
                    <a:pt x="26783" y="74241"/>
                    <a:pt x="27807" y="74241"/>
                  </a:cubicBezTo>
                  <a:cubicBezTo>
                    <a:pt x="28831" y="74241"/>
                    <a:pt x="29854" y="73850"/>
                    <a:pt x="30635" y="73070"/>
                  </a:cubicBezTo>
                  <a:lnTo>
                    <a:pt x="36175" y="67539"/>
                  </a:lnTo>
                  <a:cubicBezTo>
                    <a:pt x="36987" y="66718"/>
                    <a:pt x="36987" y="65398"/>
                    <a:pt x="36175" y="64586"/>
                  </a:cubicBezTo>
                  <a:cubicBezTo>
                    <a:pt x="35363" y="63765"/>
                    <a:pt x="35363" y="62445"/>
                    <a:pt x="36175" y="61633"/>
                  </a:cubicBezTo>
                  <a:lnTo>
                    <a:pt x="59325" y="38483"/>
                  </a:lnTo>
                  <a:cubicBezTo>
                    <a:pt x="60752" y="37056"/>
                    <a:pt x="60752" y="34745"/>
                    <a:pt x="59325" y="33318"/>
                  </a:cubicBezTo>
                  <a:cubicBezTo>
                    <a:pt x="57898" y="31890"/>
                    <a:pt x="57898" y="29571"/>
                    <a:pt x="59325" y="28153"/>
                  </a:cubicBezTo>
                  <a:lnTo>
                    <a:pt x="82431" y="5047"/>
                  </a:lnTo>
                  <a:cubicBezTo>
                    <a:pt x="83581" y="3887"/>
                    <a:pt x="83581" y="2023"/>
                    <a:pt x="82431" y="863"/>
                  </a:cubicBezTo>
                  <a:cubicBezTo>
                    <a:pt x="81851" y="288"/>
                    <a:pt x="81092" y="0"/>
                    <a:pt x="803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070099" y="-295928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231883" y="10261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24869" y="102635"/>
              <a:ext cx="235396" cy="222267"/>
            </a:xfrm>
            <a:custGeom>
              <a:avLst/>
              <a:gdLst/>
              <a:ahLst/>
              <a:cxnLst/>
              <a:rect l="l" t="t" r="r" b="b"/>
              <a:pathLst>
                <a:path w="7602" h="7178" extrusionOk="0">
                  <a:moveTo>
                    <a:pt x="5219" y="0"/>
                  </a:moveTo>
                  <a:cubicBezTo>
                    <a:pt x="4664" y="0"/>
                    <a:pt x="4108" y="212"/>
                    <a:pt x="3685" y="636"/>
                  </a:cubicBezTo>
                  <a:lnTo>
                    <a:pt x="848" y="3473"/>
                  </a:lnTo>
                  <a:cubicBezTo>
                    <a:pt x="0" y="4320"/>
                    <a:pt x="0" y="5694"/>
                    <a:pt x="848" y="6542"/>
                  </a:cubicBezTo>
                  <a:cubicBezTo>
                    <a:pt x="1272" y="6966"/>
                    <a:pt x="1827" y="7177"/>
                    <a:pt x="2382" y="7177"/>
                  </a:cubicBezTo>
                  <a:cubicBezTo>
                    <a:pt x="2938" y="7177"/>
                    <a:pt x="3493" y="6966"/>
                    <a:pt x="3917" y="6542"/>
                  </a:cubicBezTo>
                  <a:lnTo>
                    <a:pt x="6754" y="3705"/>
                  </a:lnTo>
                  <a:cubicBezTo>
                    <a:pt x="7601" y="2857"/>
                    <a:pt x="7601" y="1484"/>
                    <a:pt x="6754" y="636"/>
                  </a:cubicBezTo>
                  <a:cubicBezTo>
                    <a:pt x="6330" y="212"/>
                    <a:pt x="5774" y="0"/>
                    <a:pt x="52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1490" y="483865"/>
              <a:ext cx="136772" cy="124634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65823" y="-22177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3225" y="1112263"/>
            <a:ext cx="4853700" cy="21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49" y="3555438"/>
            <a:ext cx="4853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5987100" y="666650"/>
            <a:ext cx="2400600" cy="381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" name="Google Shape;19;p2"/>
          <p:cNvGrpSpPr/>
          <p:nvPr/>
        </p:nvGrpSpPr>
        <p:grpSpPr>
          <a:xfrm>
            <a:off x="7323152" y="3075647"/>
            <a:ext cx="2433168" cy="2470128"/>
            <a:chOff x="7323152" y="3075647"/>
            <a:chExt cx="2433168" cy="2470128"/>
          </a:xfrm>
        </p:grpSpPr>
        <p:sp>
          <p:nvSpPr>
            <p:cNvPr id="20" name="Google Shape;20;p2"/>
            <p:cNvSpPr/>
            <p:nvPr/>
          </p:nvSpPr>
          <p:spPr>
            <a:xfrm>
              <a:off x="7864911" y="3662237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31952" y="3426273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23152" y="3075647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62003" y="4697920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-699158" y="4511966"/>
            <a:ext cx="1630121" cy="918174"/>
            <a:chOff x="-699158" y="4511966"/>
            <a:chExt cx="1630121" cy="918174"/>
          </a:xfrm>
        </p:grpSpPr>
        <p:sp>
          <p:nvSpPr>
            <p:cNvPr id="25" name="Google Shape;25;p2"/>
            <p:cNvSpPr/>
            <p:nvPr/>
          </p:nvSpPr>
          <p:spPr>
            <a:xfrm>
              <a:off x="-699158" y="451196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6742" y="4526551"/>
              <a:ext cx="169955" cy="154882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8340077" y="-1650528"/>
            <a:ext cx="2433168" cy="2432022"/>
            <a:chOff x="8340077" y="-1650528"/>
            <a:chExt cx="2433168" cy="2432022"/>
          </a:xfrm>
        </p:grpSpPr>
        <p:sp>
          <p:nvSpPr>
            <p:cNvPr id="28" name="Google Shape;28;p2"/>
            <p:cNvSpPr/>
            <p:nvPr/>
          </p:nvSpPr>
          <p:spPr>
            <a:xfrm>
              <a:off x="8601570" y="288509"/>
              <a:ext cx="235365" cy="221988"/>
            </a:xfrm>
            <a:custGeom>
              <a:avLst/>
              <a:gdLst/>
              <a:ahLst/>
              <a:cxnLst/>
              <a:rect l="l" t="t" r="r" b="b"/>
              <a:pathLst>
                <a:path w="7601" h="7169" extrusionOk="0">
                  <a:moveTo>
                    <a:pt x="5219" y="1"/>
                  </a:moveTo>
                  <a:cubicBezTo>
                    <a:pt x="4664" y="1"/>
                    <a:pt x="4108" y="213"/>
                    <a:pt x="3685" y="637"/>
                  </a:cubicBezTo>
                  <a:lnTo>
                    <a:pt x="848" y="3464"/>
                  </a:lnTo>
                  <a:cubicBezTo>
                    <a:pt x="0" y="4312"/>
                    <a:pt x="0" y="5686"/>
                    <a:pt x="848" y="6533"/>
                  </a:cubicBezTo>
                  <a:cubicBezTo>
                    <a:pt x="1271" y="6957"/>
                    <a:pt x="1827" y="7169"/>
                    <a:pt x="2382" y="7169"/>
                  </a:cubicBezTo>
                  <a:cubicBezTo>
                    <a:pt x="2937" y="7169"/>
                    <a:pt x="3493" y="6957"/>
                    <a:pt x="3917" y="6533"/>
                  </a:cubicBezTo>
                  <a:lnTo>
                    <a:pt x="6753" y="3705"/>
                  </a:lnTo>
                  <a:cubicBezTo>
                    <a:pt x="7601" y="2858"/>
                    <a:pt x="7601" y="1484"/>
                    <a:pt x="6753" y="637"/>
                  </a:cubicBezTo>
                  <a:cubicBezTo>
                    <a:pt x="6330" y="213"/>
                    <a:pt x="5774" y="1"/>
                    <a:pt x="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97876" y="69446"/>
              <a:ext cx="169936" cy="154794"/>
            </a:xfrm>
            <a:custGeom>
              <a:avLst/>
              <a:gdLst/>
              <a:ahLst/>
              <a:cxnLst/>
              <a:rect l="l" t="t" r="r" b="b"/>
              <a:pathLst>
                <a:path w="5488" h="4999" extrusionOk="0">
                  <a:moveTo>
                    <a:pt x="2744" y="1"/>
                  </a:moveTo>
                  <a:cubicBezTo>
                    <a:pt x="2104" y="1"/>
                    <a:pt x="1464" y="246"/>
                    <a:pt x="973" y="737"/>
                  </a:cubicBezTo>
                  <a:cubicBezTo>
                    <a:pt x="1" y="1709"/>
                    <a:pt x="1" y="3288"/>
                    <a:pt x="973" y="4269"/>
                  </a:cubicBezTo>
                  <a:cubicBezTo>
                    <a:pt x="1464" y="4756"/>
                    <a:pt x="2104" y="4999"/>
                    <a:pt x="2744" y="4999"/>
                  </a:cubicBezTo>
                  <a:cubicBezTo>
                    <a:pt x="3384" y="4999"/>
                    <a:pt x="4024" y="4756"/>
                    <a:pt x="4515" y="4269"/>
                  </a:cubicBezTo>
                  <a:cubicBezTo>
                    <a:pt x="5487" y="3288"/>
                    <a:pt x="5487" y="1709"/>
                    <a:pt x="4515" y="737"/>
                  </a:cubicBezTo>
                  <a:cubicBezTo>
                    <a:pt x="4024" y="246"/>
                    <a:pt x="3384" y="1"/>
                    <a:pt x="2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40077" y="-165052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6"/>
          <p:cNvGrpSpPr/>
          <p:nvPr/>
        </p:nvGrpSpPr>
        <p:grpSpPr>
          <a:xfrm>
            <a:off x="-2410265" y="-2472872"/>
            <a:ext cx="12557894" cy="8557686"/>
            <a:chOff x="-2410265" y="-2472872"/>
            <a:chExt cx="12557894" cy="8557686"/>
          </a:xfrm>
        </p:grpSpPr>
        <p:sp>
          <p:nvSpPr>
            <p:cNvPr id="104" name="Google Shape;104;p6"/>
            <p:cNvSpPr/>
            <p:nvPr/>
          </p:nvSpPr>
          <p:spPr>
            <a:xfrm flipH="1">
              <a:off x="-947119" y="-1007392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flipH="1">
              <a:off x="40209" y="261630"/>
              <a:ext cx="254487" cy="240279"/>
            </a:xfrm>
            <a:custGeom>
              <a:avLst/>
              <a:gdLst/>
              <a:ahLst/>
              <a:cxnLst/>
              <a:rect l="l" t="t" r="r" b="b"/>
              <a:pathLst>
                <a:path w="7147" h="6748" extrusionOk="0">
                  <a:moveTo>
                    <a:pt x="4907" y="1"/>
                  </a:moveTo>
                  <a:cubicBezTo>
                    <a:pt x="4385" y="1"/>
                    <a:pt x="3863" y="202"/>
                    <a:pt x="3462" y="603"/>
                  </a:cubicBezTo>
                  <a:lnTo>
                    <a:pt x="803" y="3271"/>
                  </a:lnTo>
                  <a:cubicBezTo>
                    <a:pt x="1" y="4064"/>
                    <a:pt x="1" y="5358"/>
                    <a:pt x="803" y="6152"/>
                  </a:cubicBezTo>
                  <a:cubicBezTo>
                    <a:pt x="1200" y="6549"/>
                    <a:pt x="1722" y="6747"/>
                    <a:pt x="2244" y="6747"/>
                  </a:cubicBezTo>
                  <a:cubicBezTo>
                    <a:pt x="2766" y="6747"/>
                    <a:pt x="3288" y="6549"/>
                    <a:pt x="3685" y="6152"/>
                  </a:cubicBezTo>
                  <a:lnTo>
                    <a:pt x="6352" y="3485"/>
                  </a:lnTo>
                  <a:cubicBezTo>
                    <a:pt x="7146" y="2691"/>
                    <a:pt x="7146" y="1397"/>
                    <a:pt x="6352" y="603"/>
                  </a:cubicBezTo>
                  <a:cubicBezTo>
                    <a:pt x="5951" y="202"/>
                    <a:pt x="5429" y="1"/>
                    <a:pt x="49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flipH="1">
              <a:off x="-2410265" y="-2472872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flipH="1">
              <a:off x="7762829" y="-91066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flipH="1">
              <a:off x="8977446" y="542360"/>
              <a:ext cx="1104150" cy="1097585"/>
            </a:xfrm>
            <a:custGeom>
              <a:avLst/>
              <a:gdLst/>
              <a:ahLst/>
              <a:cxnLst/>
              <a:rect l="l" t="t" r="r" b="b"/>
              <a:pathLst>
                <a:path w="35658" h="35446" extrusionOk="0">
                  <a:moveTo>
                    <a:pt x="34466" y="0"/>
                  </a:moveTo>
                  <a:cubicBezTo>
                    <a:pt x="34188" y="0"/>
                    <a:pt x="33909" y="107"/>
                    <a:pt x="33695" y="321"/>
                  </a:cubicBezTo>
                  <a:lnTo>
                    <a:pt x="420" y="33588"/>
                  </a:lnTo>
                  <a:cubicBezTo>
                    <a:pt x="0" y="34016"/>
                    <a:pt x="0" y="34703"/>
                    <a:pt x="420" y="35131"/>
                  </a:cubicBezTo>
                  <a:cubicBezTo>
                    <a:pt x="634" y="35341"/>
                    <a:pt x="913" y="35445"/>
                    <a:pt x="1191" y="35445"/>
                  </a:cubicBezTo>
                  <a:cubicBezTo>
                    <a:pt x="1470" y="35445"/>
                    <a:pt x="1749" y="35341"/>
                    <a:pt x="1963" y="35131"/>
                  </a:cubicBezTo>
                  <a:lnTo>
                    <a:pt x="35230" y="1856"/>
                  </a:lnTo>
                  <a:cubicBezTo>
                    <a:pt x="35658" y="1427"/>
                    <a:pt x="35658" y="741"/>
                    <a:pt x="35230" y="321"/>
                  </a:cubicBezTo>
                  <a:cubicBezTo>
                    <a:pt x="35020" y="107"/>
                    <a:pt x="34743" y="0"/>
                    <a:pt x="344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flipH="1">
              <a:off x="8637544" y="-204640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8172235" y="154683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flipH="1">
              <a:off x="8392653" y="149374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flipH="1">
              <a:off x="7306494" y="-713799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flipH="1">
              <a:off x="-1120704" y="3562436"/>
              <a:ext cx="2241463" cy="2522378"/>
            </a:xfrm>
            <a:custGeom>
              <a:avLst/>
              <a:gdLst/>
              <a:ahLst/>
              <a:cxnLst/>
              <a:rect l="l" t="t" r="r" b="b"/>
              <a:pathLst>
                <a:path w="72387" h="81459" extrusionOk="0">
                  <a:moveTo>
                    <a:pt x="57747" y="27183"/>
                  </a:moveTo>
                  <a:lnTo>
                    <a:pt x="57747" y="27183"/>
                  </a:lnTo>
                  <a:cubicBezTo>
                    <a:pt x="56819" y="26255"/>
                    <a:pt x="56819" y="24756"/>
                    <a:pt x="57747" y="23829"/>
                  </a:cubicBezTo>
                  <a:lnTo>
                    <a:pt x="64536" y="17040"/>
                  </a:lnTo>
                  <a:cubicBezTo>
                    <a:pt x="65357" y="16219"/>
                    <a:pt x="65357" y="14899"/>
                    <a:pt x="64536" y="14087"/>
                  </a:cubicBezTo>
                  <a:lnTo>
                    <a:pt x="64536" y="14087"/>
                  </a:lnTo>
                  <a:cubicBezTo>
                    <a:pt x="63724" y="13275"/>
                    <a:pt x="63724" y="11946"/>
                    <a:pt x="64536" y="11134"/>
                  </a:cubicBezTo>
                  <a:lnTo>
                    <a:pt x="71476" y="4193"/>
                  </a:lnTo>
                  <a:cubicBezTo>
                    <a:pt x="72386" y="3292"/>
                    <a:pt x="72386" y="1812"/>
                    <a:pt x="71476" y="902"/>
                  </a:cubicBezTo>
                  <a:lnTo>
                    <a:pt x="71476" y="902"/>
                  </a:lnTo>
                  <a:cubicBezTo>
                    <a:pt x="70566" y="1"/>
                    <a:pt x="69094" y="1"/>
                    <a:pt x="68185" y="902"/>
                  </a:cubicBezTo>
                  <a:lnTo>
                    <a:pt x="57015" y="12071"/>
                  </a:lnTo>
                  <a:cubicBezTo>
                    <a:pt x="56239" y="12856"/>
                    <a:pt x="54981" y="12856"/>
                    <a:pt x="54205" y="12071"/>
                  </a:cubicBezTo>
                  <a:cubicBezTo>
                    <a:pt x="53429" y="11295"/>
                    <a:pt x="52171" y="11295"/>
                    <a:pt x="51386" y="12071"/>
                  </a:cubicBezTo>
                  <a:lnTo>
                    <a:pt x="31537" y="31920"/>
                  </a:lnTo>
                  <a:cubicBezTo>
                    <a:pt x="30957" y="32509"/>
                    <a:pt x="30957" y="33454"/>
                    <a:pt x="31537" y="34043"/>
                  </a:cubicBezTo>
                  <a:cubicBezTo>
                    <a:pt x="32126" y="34632"/>
                    <a:pt x="32126" y="35577"/>
                    <a:pt x="31537" y="36166"/>
                  </a:cubicBezTo>
                  <a:lnTo>
                    <a:pt x="11964" y="55739"/>
                  </a:lnTo>
                  <a:cubicBezTo>
                    <a:pt x="11161" y="56542"/>
                    <a:pt x="11161" y="57835"/>
                    <a:pt x="11964" y="58629"/>
                  </a:cubicBezTo>
                  <a:cubicBezTo>
                    <a:pt x="12758" y="59432"/>
                    <a:pt x="12758" y="60726"/>
                    <a:pt x="11964" y="61520"/>
                  </a:cubicBezTo>
                  <a:lnTo>
                    <a:pt x="6968" y="66516"/>
                  </a:lnTo>
                  <a:cubicBezTo>
                    <a:pt x="6299" y="67185"/>
                    <a:pt x="6299" y="68273"/>
                    <a:pt x="6968" y="68942"/>
                  </a:cubicBezTo>
                  <a:cubicBezTo>
                    <a:pt x="7637" y="69611"/>
                    <a:pt x="7637" y="70699"/>
                    <a:pt x="6968" y="71369"/>
                  </a:cubicBezTo>
                  <a:lnTo>
                    <a:pt x="866" y="77479"/>
                  </a:lnTo>
                  <a:cubicBezTo>
                    <a:pt x="1" y="78336"/>
                    <a:pt x="1" y="79736"/>
                    <a:pt x="866" y="80602"/>
                  </a:cubicBezTo>
                  <a:lnTo>
                    <a:pt x="866" y="80602"/>
                  </a:lnTo>
                  <a:cubicBezTo>
                    <a:pt x="1723" y="81458"/>
                    <a:pt x="3123" y="81458"/>
                    <a:pt x="3980" y="80602"/>
                  </a:cubicBezTo>
                  <a:lnTo>
                    <a:pt x="30582" y="53999"/>
                  </a:lnTo>
                  <a:cubicBezTo>
                    <a:pt x="31091" y="53491"/>
                    <a:pt x="31920" y="53491"/>
                    <a:pt x="32429" y="53999"/>
                  </a:cubicBezTo>
                  <a:lnTo>
                    <a:pt x="32429" y="53999"/>
                  </a:lnTo>
                  <a:cubicBezTo>
                    <a:pt x="32946" y="54517"/>
                    <a:pt x="33767" y="54517"/>
                    <a:pt x="34285" y="53999"/>
                  </a:cubicBezTo>
                  <a:lnTo>
                    <a:pt x="57747" y="30537"/>
                  </a:lnTo>
                  <a:cubicBezTo>
                    <a:pt x="58675" y="29609"/>
                    <a:pt x="58675" y="28111"/>
                    <a:pt x="57747" y="27183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flipH="1">
              <a:off x="755020" y="4789631"/>
              <a:ext cx="221028" cy="208952"/>
            </a:xfrm>
            <a:custGeom>
              <a:avLst/>
              <a:gdLst/>
              <a:ahLst/>
              <a:cxnLst/>
              <a:rect l="l" t="t" r="r" b="b"/>
              <a:pathLst>
                <a:path w="7138" h="6748" extrusionOk="0">
                  <a:moveTo>
                    <a:pt x="4903" y="1"/>
                  </a:moveTo>
                  <a:cubicBezTo>
                    <a:pt x="4381" y="1"/>
                    <a:pt x="3859" y="199"/>
                    <a:pt x="3462" y="596"/>
                  </a:cubicBezTo>
                  <a:lnTo>
                    <a:pt x="795" y="3264"/>
                  </a:lnTo>
                  <a:cubicBezTo>
                    <a:pt x="1" y="4058"/>
                    <a:pt x="1" y="5351"/>
                    <a:pt x="795" y="6145"/>
                  </a:cubicBezTo>
                  <a:cubicBezTo>
                    <a:pt x="1192" y="6547"/>
                    <a:pt x="1714" y="6747"/>
                    <a:pt x="2236" y="6747"/>
                  </a:cubicBezTo>
                  <a:cubicBezTo>
                    <a:pt x="2757" y="6747"/>
                    <a:pt x="3279" y="6547"/>
                    <a:pt x="3676" y="6145"/>
                  </a:cubicBezTo>
                  <a:lnTo>
                    <a:pt x="6344" y="3487"/>
                  </a:lnTo>
                  <a:cubicBezTo>
                    <a:pt x="7138" y="2684"/>
                    <a:pt x="7138" y="1399"/>
                    <a:pt x="6344" y="596"/>
                  </a:cubicBezTo>
                  <a:cubicBezTo>
                    <a:pt x="5947" y="199"/>
                    <a:pt x="5425" y="1"/>
                    <a:pt x="49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flipH="1">
              <a:off x="393632" y="5152755"/>
              <a:ext cx="159717" cy="145690"/>
            </a:xfrm>
            <a:custGeom>
              <a:avLst/>
              <a:gdLst/>
              <a:ahLst/>
              <a:cxnLst/>
              <a:rect l="l" t="t" r="r" b="b"/>
              <a:pathLst>
                <a:path w="5158" h="4705" extrusionOk="0">
                  <a:moveTo>
                    <a:pt x="2579" y="1"/>
                  </a:moveTo>
                  <a:cubicBezTo>
                    <a:pt x="1981" y="1"/>
                    <a:pt x="1375" y="233"/>
                    <a:pt x="920" y="697"/>
                  </a:cubicBezTo>
                  <a:cubicBezTo>
                    <a:pt x="1" y="1607"/>
                    <a:pt x="1" y="3096"/>
                    <a:pt x="920" y="4015"/>
                  </a:cubicBezTo>
                  <a:cubicBezTo>
                    <a:pt x="1379" y="4475"/>
                    <a:pt x="1981" y="4704"/>
                    <a:pt x="2582" y="4704"/>
                  </a:cubicBezTo>
                  <a:cubicBezTo>
                    <a:pt x="3183" y="4704"/>
                    <a:pt x="3783" y="4475"/>
                    <a:pt x="4238" y="4015"/>
                  </a:cubicBezTo>
                  <a:cubicBezTo>
                    <a:pt x="5157" y="3096"/>
                    <a:pt x="5157" y="1607"/>
                    <a:pt x="4238" y="697"/>
                  </a:cubicBezTo>
                  <a:cubicBezTo>
                    <a:pt x="3783" y="233"/>
                    <a:pt x="3186" y="1"/>
                    <a:pt x="25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flipH="1">
              <a:off x="-379001" y="3819077"/>
              <a:ext cx="1368250" cy="1770362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flipH="1">
              <a:off x="-947116" y="3816025"/>
              <a:ext cx="2091438" cy="2090416"/>
            </a:xfrm>
            <a:custGeom>
              <a:avLst/>
              <a:gdLst/>
              <a:ahLst/>
              <a:cxnLst/>
              <a:rect l="l" t="t" r="r" b="b"/>
              <a:pathLst>
                <a:path w="67542" h="67509" extrusionOk="0">
                  <a:moveTo>
                    <a:pt x="67360" y="1"/>
                  </a:moveTo>
                  <a:cubicBezTo>
                    <a:pt x="67319" y="1"/>
                    <a:pt x="67278" y="16"/>
                    <a:pt x="67247" y="48"/>
                  </a:cubicBezTo>
                  <a:lnTo>
                    <a:pt x="72" y="67223"/>
                  </a:lnTo>
                  <a:cubicBezTo>
                    <a:pt x="0" y="67294"/>
                    <a:pt x="0" y="67392"/>
                    <a:pt x="72" y="67455"/>
                  </a:cubicBezTo>
                  <a:cubicBezTo>
                    <a:pt x="98" y="67490"/>
                    <a:pt x="143" y="67508"/>
                    <a:pt x="188" y="67508"/>
                  </a:cubicBezTo>
                  <a:cubicBezTo>
                    <a:pt x="223" y="67508"/>
                    <a:pt x="268" y="67490"/>
                    <a:pt x="304" y="67455"/>
                  </a:cubicBezTo>
                  <a:lnTo>
                    <a:pt x="67479" y="280"/>
                  </a:lnTo>
                  <a:cubicBezTo>
                    <a:pt x="67542" y="217"/>
                    <a:pt x="67542" y="119"/>
                    <a:pt x="67479" y="48"/>
                  </a:cubicBezTo>
                  <a:cubicBezTo>
                    <a:pt x="67443" y="16"/>
                    <a:pt x="67401" y="1"/>
                    <a:pt x="67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8502453" y="4673419"/>
            <a:ext cx="2629934" cy="2628688"/>
            <a:chOff x="8502453" y="4673419"/>
            <a:chExt cx="2629934" cy="2628688"/>
          </a:xfrm>
        </p:grpSpPr>
        <p:sp>
          <p:nvSpPr>
            <p:cNvPr id="119" name="Google Shape;119;p6"/>
            <p:cNvSpPr/>
            <p:nvPr/>
          </p:nvSpPr>
          <p:spPr>
            <a:xfrm rot="10800000" flipH="1">
              <a:off x="8597712" y="4774300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 flipH="1">
              <a:off x="8716213" y="4751560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10800000" flipH="1">
              <a:off x="8502453" y="4673419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 rot="10800000" flipH="1">
            <a:off x="-843369" y="-745277"/>
            <a:ext cx="1192493" cy="1185403"/>
          </a:xfrm>
          <a:custGeom>
            <a:avLst/>
            <a:gdLst/>
            <a:ahLst/>
            <a:cxnLst/>
            <a:rect l="l" t="t" r="r" b="b"/>
            <a:pathLst>
              <a:path w="35658" h="35446" extrusionOk="0">
                <a:moveTo>
                  <a:pt x="34466" y="0"/>
                </a:moveTo>
                <a:cubicBezTo>
                  <a:pt x="34188" y="0"/>
                  <a:pt x="33909" y="107"/>
                  <a:pt x="33695" y="321"/>
                </a:cubicBezTo>
                <a:lnTo>
                  <a:pt x="420" y="33588"/>
                </a:lnTo>
                <a:cubicBezTo>
                  <a:pt x="0" y="34016"/>
                  <a:pt x="0" y="34703"/>
                  <a:pt x="420" y="35131"/>
                </a:cubicBezTo>
                <a:cubicBezTo>
                  <a:pt x="634" y="35341"/>
                  <a:pt x="913" y="35445"/>
                  <a:pt x="1191" y="35445"/>
                </a:cubicBezTo>
                <a:cubicBezTo>
                  <a:pt x="1470" y="35445"/>
                  <a:pt x="1749" y="35341"/>
                  <a:pt x="1963" y="35131"/>
                </a:cubicBezTo>
                <a:lnTo>
                  <a:pt x="35230" y="1856"/>
                </a:lnTo>
                <a:cubicBezTo>
                  <a:pt x="35658" y="1427"/>
                  <a:pt x="35658" y="741"/>
                  <a:pt x="35230" y="321"/>
                </a:cubicBezTo>
                <a:cubicBezTo>
                  <a:pt x="35020" y="107"/>
                  <a:pt x="34743" y="0"/>
                  <a:pt x="344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10800000" flipH="1">
            <a:off x="8348568" y="541752"/>
            <a:ext cx="1760547" cy="991637"/>
          </a:xfrm>
          <a:custGeom>
            <a:avLst/>
            <a:gdLst/>
            <a:ahLst/>
            <a:cxnLst/>
            <a:rect l="l" t="t" r="r" b="b"/>
            <a:pathLst>
              <a:path w="52644" h="29652" extrusionOk="0">
                <a:moveTo>
                  <a:pt x="50062" y="1"/>
                </a:moveTo>
                <a:cubicBezTo>
                  <a:pt x="49461" y="1"/>
                  <a:pt x="48861" y="230"/>
                  <a:pt x="48406" y="690"/>
                </a:cubicBezTo>
                <a:lnTo>
                  <a:pt x="38558" y="10530"/>
                </a:lnTo>
                <a:cubicBezTo>
                  <a:pt x="37862" y="11225"/>
                  <a:pt x="36950" y="11573"/>
                  <a:pt x="36037" y="11573"/>
                </a:cubicBezTo>
                <a:cubicBezTo>
                  <a:pt x="35125" y="11573"/>
                  <a:pt x="34213" y="11225"/>
                  <a:pt x="33517" y="10530"/>
                </a:cubicBezTo>
                <a:cubicBezTo>
                  <a:pt x="32821" y="9834"/>
                  <a:pt x="31909" y="9486"/>
                  <a:pt x="30997" y="9486"/>
                </a:cubicBezTo>
                <a:cubicBezTo>
                  <a:pt x="30085" y="9486"/>
                  <a:pt x="29173" y="9834"/>
                  <a:pt x="28477" y="10530"/>
                </a:cubicBezTo>
                <a:lnTo>
                  <a:pt x="19306" y="19691"/>
                </a:lnTo>
                <a:cubicBezTo>
                  <a:pt x="18423" y="20575"/>
                  <a:pt x="17265" y="21016"/>
                  <a:pt x="16108" y="21016"/>
                </a:cubicBezTo>
                <a:cubicBezTo>
                  <a:pt x="14950" y="21016"/>
                  <a:pt x="13793" y="20575"/>
                  <a:pt x="12910" y="19691"/>
                </a:cubicBezTo>
                <a:cubicBezTo>
                  <a:pt x="12026" y="18808"/>
                  <a:pt x="10869" y="18367"/>
                  <a:pt x="9711" y="18367"/>
                </a:cubicBezTo>
                <a:cubicBezTo>
                  <a:pt x="8554" y="18367"/>
                  <a:pt x="7396" y="18808"/>
                  <a:pt x="6513" y="19691"/>
                </a:cubicBezTo>
                <a:lnTo>
                  <a:pt x="1018" y="25196"/>
                </a:lnTo>
                <a:cubicBezTo>
                  <a:pt x="1" y="26213"/>
                  <a:pt x="1" y="27863"/>
                  <a:pt x="1018" y="28889"/>
                </a:cubicBezTo>
                <a:cubicBezTo>
                  <a:pt x="1526" y="29397"/>
                  <a:pt x="2193" y="29652"/>
                  <a:pt x="2861" y="29652"/>
                </a:cubicBezTo>
                <a:cubicBezTo>
                  <a:pt x="3529" y="29652"/>
                  <a:pt x="4198" y="29397"/>
                  <a:pt x="4711" y="28889"/>
                </a:cubicBezTo>
                <a:lnTo>
                  <a:pt x="7379" y="26213"/>
                </a:lnTo>
                <a:cubicBezTo>
                  <a:pt x="8159" y="25432"/>
                  <a:pt x="9183" y="25042"/>
                  <a:pt x="10207" y="25042"/>
                </a:cubicBezTo>
                <a:cubicBezTo>
                  <a:pt x="11230" y="25042"/>
                  <a:pt x="12254" y="25432"/>
                  <a:pt x="13035" y="26213"/>
                </a:cubicBezTo>
                <a:cubicBezTo>
                  <a:pt x="13815" y="26993"/>
                  <a:pt x="14839" y="27384"/>
                  <a:pt x="15864" y="27384"/>
                </a:cubicBezTo>
                <a:cubicBezTo>
                  <a:pt x="16888" y="27384"/>
                  <a:pt x="17914" y="26993"/>
                  <a:pt x="18699" y="26213"/>
                </a:cubicBezTo>
                <a:lnTo>
                  <a:pt x="23124" y="21788"/>
                </a:lnTo>
                <a:cubicBezTo>
                  <a:pt x="23869" y="21038"/>
                  <a:pt x="24848" y="20664"/>
                  <a:pt x="25828" y="20664"/>
                </a:cubicBezTo>
                <a:cubicBezTo>
                  <a:pt x="26809" y="20664"/>
                  <a:pt x="27790" y="21038"/>
                  <a:pt x="28539" y="21788"/>
                </a:cubicBezTo>
                <a:cubicBezTo>
                  <a:pt x="29284" y="22533"/>
                  <a:pt x="30263" y="22905"/>
                  <a:pt x="31242" y="22905"/>
                </a:cubicBezTo>
                <a:cubicBezTo>
                  <a:pt x="32221" y="22905"/>
                  <a:pt x="33201" y="22533"/>
                  <a:pt x="33945" y="21788"/>
                </a:cubicBezTo>
                <a:lnTo>
                  <a:pt x="51725" y="4008"/>
                </a:lnTo>
                <a:cubicBezTo>
                  <a:pt x="52644" y="3098"/>
                  <a:pt x="52644" y="1609"/>
                  <a:pt x="51725" y="690"/>
                </a:cubicBezTo>
                <a:cubicBezTo>
                  <a:pt x="51266" y="230"/>
                  <a:pt x="50664" y="1"/>
                  <a:pt x="5006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10800000" flipH="1">
            <a:off x="7568838" y="-983176"/>
            <a:ext cx="2202389" cy="2058821"/>
          </a:xfrm>
          <a:custGeom>
            <a:avLst/>
            <a:gdLst/>
            <a:ahLst/>
            <a:cxnLst/>
            <a:rect l="l" t="t" r="r" b="b"/>
            <a:pathLst>
              <a:path w="65856" h="61563" extrusionOk="0">
                <a:moveTo>
                  <a:pt x="63087" y="1"/>
                </a:moveTo>
                <a:cubicBezTo>
                  <a:pt x="62441" y="1"/>
                  <a:pt x="61796" y="246"/>
                  <a:pt x="61306" y="737"/>
                </a:cubicBezTo>
                <a:lnTo>
                  <a:pt x="48388" y="13654"/>
                </a:lnTo>
                <a:cubicBezTo>
                  <a:pt x="48031" y="14011"/>
                  <a:pt x="47565" y="14190"/>
                  <a:pt x="47099" y="14190"/>
                </a:cubicBezTo>
                <a:cubicBezTo>
                  <a:pt x="46633" y="14190"/>
                  <a:pt x="46167" y="14011"/>
                  <a:pt x="45810" y="13654"/>
                </a:cubicBezTo>
                <a:cubicBezTo>
                  <a:pt x="45453" y="13298"/>
                  <a:pt x="44985" y="13119"/>
                  <a:pt x="44516" y="13119"/>
                </a:cubicBezTo>
                <a:cubicBezTo>
                  <a:pt x="44048" y="13119"/>
                  <a:pt x="43580" y="13298"/>
                  <a:pt x="43223" y="13654"/>
                </a:cubicBezTo>
                <a:lnTo>
                  <a:pt x="36826" y="20051"/>
                </a:lnTo>
                <a:cubicBezTo>
                  <a:pt x="36505" y="20372"/>
                  <a:pt x="36082" y="20533"/>
                  <a:pt x="35658" y="20533"/>
                </a:cubicBezTo>
                <a:cubicBezTo>
                  <a:pt x="35234" y="20533"/>
                  <a:pt x="34810" y="20372"/>
                  <a:pt x="34489" y="20051"/>
                </a:cubicBezTo>
                <a:cubicBezTo>
                  <a:pt x="34168" y="19725"/>
                  <a:pt x="33744" y="19562"/>
                  <a:pt x="33321" y="19562"/>
                </a:cubicBezTo>
                <a:cubicBezTo>
                  <a:pt x="32897" y="19562"/>
                  <a:pt x="32473" y="19725"/>
                  <a:pt x="32152" y="20051"/>
                </a:cubicBezTo>
                <a:lnTo>
                  <a:pt x="18744" y="33459"/>
                </a:lnTo>
                <a:cubicBezTo>
                  <a:pt x="17896" y="34307"/>
                  <a:pt x="17896" y="35680"/>
                  <a:pt x="18744" y="36528"/>
                </a:cubicBezTo>
                <a:cubicBezTo>
                  <a:pt x="19591" y="37384"/>
                  <a:pt x="19591" y="38758"/>
                  <a:pt x="18744" y="39606"/>
                </a:cubicBezTo>
                <a:lnTo>
                  <a:pt x="946" y="57403"/>
                </a:lnTo>
                <a:cubicBezTo>
                  <a:pt x="0" y="58358"/>
                  <a:pt x="0" y="59892"/>
                  <a:pt x="946" y="60847"/>
                </a:cubicBezTo>
                <a:cubicBezTo>
                  <a:pt x="1423" y="61324"/>
                  <a:pt x="2048" y="61562"/>
                  <a:pt x="2671" y="61562"/>
                </a:cubicBezTo>
                <a:cubicBezTo>
                  <a:pt x="3295" y="61562"/>
                  <a:pt x="3917" y="61324"/>
                  <a:pt x="4390" y="60847"/>
                </a:cubicBezTo>
                <a:lnTo>
                  <a:pt x="12222" y="53023"/>
                </a:lnTo>
                <a:cubicBezTo>
                  <a:pt x="12628" y="52617"/>
                  <a:pt x="13161" y="52414"/>
                  <a:pt x="13694" y="52414"/>
                </a:cubicBezTo>
                <a:cubicBezTo>
                  <a:pt x="14227" y="52414"/>
                  <a:pt x="14760" y="52617"/>
                  <a:pt x="15166" y="53023"/>
                </a:cubicBezTo>
                <a:cubicBezTo>
                  <a:pt x="15577" y="53429"/>
                  <a:pt x="16112" y="53632"/>
                  <a:pt x="16646" y="53632"/>
                </a:cubicBezTo>
                <a:cubicBezTo>
                  <a:pt x="17180" y="53632"/>
                  <a:pt x="17713" y="53429"/>
                  <a:pt x="18119" y="53023"/>
                </a:cubicBezTo>
                <a:lnTo>
                  <a:pt x="30528" y="40614"/>
                </a:lnTo>
                <a:cubicBezTo>
                  <a:pt x="31121" y="40020"/>
                  <a:pt x="31900" y="39724"/>
                  <a:pt x="32679" y="39724"/>
                </a:cubicBezTo>
                <a:cubicBezTo>
                  <a:pt x="33459" y="39724"/>
                  <a:pt x="34239" y="40020"/>
                  <a:pt x="34837" y="40614"/>
                </a:cubicBezTo>
                <a:cubicBezTo>
                  <a:pt x="35430" y="41211"/>
                  <a:pt x="36209" y="41510"/>
                  <a:pt x="36987" y="41510"/>
                </a:cubicBezTo>
                <a:cubicBezTo>
                  <a:pt x="37765" y="41510"/>
                  <a:pt x="38544" y="41211"/>
                  <a:pt x="39137" y="40614"/>
                </a:cubicBezTo>
                <a:lnTo>
                  <a:pt x="43901" y="35859"/>
                </a:lnTo>
                <a:cubicBezTo>
                  <a:pt x="44307" y="35448"/>
                  <a:pt x="44840" y="35243"/>
                  <a:pt x="45374" y="35243"/>
                </a:cubicBezTo>
                <a:cubicBezTo>
                  <a:pt x="45908" y="35243"/>
                  <a:pt x="46443" y="35448"/>
                  <a:pt x="46854" y="35859"/>
                </a:cubicBezTo>
                <a:cubicBezTo>
                  <a:pt x="47260" y="36265"/>
                  <a:pt x="47793" y="36468"/>
                  <a:pt x="48327" y="36468"/>
                </a:cubicBezTo>
                <a:cubicBezTo>
                  <a:pt x="48861" y="36468"/>
                  <a:pt x="49396" y="36265"/>
                  <a:pt x="49807" y="35859"/>
                </a:cubicBezTo>
                <a:lnTo>
                  <a:pt x="55373" y="30292"/>
                </a:lnTo>
                <a:cubicBezTo>
                  <a:pt x="56783" y="28883"/>
                  <a:pt x="56783" y="26590"/>
                  <a:pt x="55373" y="25180"/>
                </a:cubicBezTo>
                <a:cubicBezTo>
                  <a:pt x="53964" y="23771"/>
                  <a:pt x="53964" y="21487"/>
                  <a:pt x="55373" y="20078"/>
                </a:cubicBezTo>
                <a:lnTo>
                  <a:pt x="56908" y="18543"/>
                </a:lnTo>
                <a:cubicBezTo>
                  <a:pt x="57773" y="17678"/>
                  <a:pt x="57773" y="16268"/>
                  <a:pt x="56908" y="15403"/>
                </a:cubicBezTo>
                <a:cubicBezTo>
                  <a:pt x="56042" y="14538"/>
                  <a:pt x="56042" y="13137"/>
                  <a:pt x="56908" y="12272"/>
                </a:cubicBezTo>
                <a:lnTo>
                  <a:pt x="64874" y="4305"/>
                </a:lnTo>
                <a:cubicBezTo>
                  <a:pt x="65856" y="3315"/>
                  <a:pt x="65856" y="1718"/>
                  <a:pt x="64874" y="737"/>
                </a:cubicBezTo>
                <a:cubicBezTo>
                  <a:pt x="64379" y="246"/>
                  <a:pt x="63732" y="1"/>
                  <a:pt x="63087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 flipH="1">
            <a:off x="7468760" y="-170708"/>
            <a:ext cx="1386125" cy="1373316"/>
          </a:xfrm>
          <a:custGeom>
            <a:avLst/>
            <a:gdLst/>
            <a:ahLst/>
            <a:cxnLst/>
            <a:rect l="l" t="t" r="r" b="b"/>
            <a:pathLst>
              <a:path w="41448" h="41065" extrusionOk="0">
                <a:moveTo>
                  <a:pt x="39295" y="1"/>
                </a:moveTo>
                <a:cubicBezTo>
                  <a:pt x="38794" y="1"/>
                  <a:pt x="38294" y="193"/>
                  <a:pt x="37915" y="576"/>
                </a:cubicBezTo>
                <a:lnTo>
                  <a:pt x="768" y="37723"/>
                </a:lnTo>
                <a:cubicBezTo>
                  <a:pt x="1" y="38490"/>
                  <a:pt x="1" y="39730"/>
                  <a:pt x="768" y="40489"/>
                </a:cubicBezTo>
                <a:cubicBezTo>
                  <a:pt x="1147" y="40872"/>
                  <a:pt x="1647" y="41064"/>
                  <a:pt x="2147" y="41064"/>
                </a:cubicBezTo>
                <a:cubicBezTo>
                  <a:pt x="2648" y="41064"/>
                  <a:pt x="3150" y="40872"/>
                  <a:pt x="3533" y="40489"/>
                </a:cubicBezTo>
                <a:lnTo>
                  <a:pt x="40681" y="3342"/>
                </a:lnTo>
                <a:cubicBezTo>
                  <a:pt x="41448" y="2574"/>
                  <a:pt x="41448" y="1334"/>
                  <a:pt x="40681" y="576"/>
                </a:cubicBezTo>
                <a:cubicBezTo>
                  <a:pt x="40297" y="193"/>
                  <a:pt x="39795" y="1"/>
                  <a:pt x="3929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 flipH="1">
            <a:off x="7259643" y="-677429"/>
            <a:ext cx="1804390" cy="1793053"/>
          </a:xfrm>
          <a:custGeom>
            <a:avLst/>
            <a:gdLst/>
            <a:ahLst/>
            <a:cxnLst/>
            <a:rect l="l" t="t" r="r" b="b"/>
            <a:pathLst>
              <a:path w="53955" h="53616" extrusionOk="0">
                <a:moveTo>
                  <a:pt x="52042" y="0"/>
                </a:moveTo>
                <a:cubicBezTo>
                  <a:pt x="51597" y="0"/>
                  <a:pt x="51153" y="170"/>
                  <a:pt x="50814" y="509"/>
                </a:cubicBezTo>
                <a:lnTo>
                  <a:pt x="678" y="50645"/>
                </a:lnTo>
                <a:cubicBezTo>
                  <a:pt x="0" y="51323"/>
                  <a:pt x="0" y="52429"/>
                  <a:pt x="678" y="53107"/>
                </a:cubicBezTo>
                <a:cubicBezTo>
                  <a:pt x="1017" y="53446"/>
                  <a:pt x="1463" y="53615"/>
                  <a:pt x="1909" y="53615"/>
                </a:cubicBezTo>
                <a:cubicBezTo>
                  <a:pt x="2355" y="53615"/>
                  <a:pt x="2801" y="53446"/>
                  <a:pt x="3140" y="53107"/>
                </a:cubicBezTo>
                <a:lnTo>
                  <a:pt x="53277" y="2971"/>
                </a:lnTo>
                <a:cubicBezTo>
                  <a:pt x="53955" y="2293"/>
                  <a:pt x="53955" y="1196"/>
                  <a:pt x="53277" y="509"/>
                </a:cubicBezTo>
                <a:cubicBezTo>
                  <a:pt x="52933" y="170"/>
                  <a:pt x="52487" y="0"/>
                  <a:pt x="5204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10800000" flipH="1">
            <a:off x="8854873" y="1202606"/>
            <a:ext cx="254230" cy="240050"/>
          </a:xfrm>
          <a:custGeom>
            <a:avLst/>
            <a:gdLst/>
            <a:ahLst/>
            <a:cxnLst/>
            <a:rect l="l" t="t" r="r" b="b"/>
            <a:pathLst>
              <a:path w="7602" h="7178" extrusionOk="0">
                <a:moveTo>
                  <a:pt x="5219" y="0"/>
                </a:moveTo>
                <a:cubicBezTo>
                  <a:pt x="4664" y="0"/>
                  <a:pt x="4108" y="212"/>
                  <a:pt x="3685" y="636"/>
                </a:cubicBezTo>
                <a:lnTo>
                  <a:pt x="848" y="3473"/>
                </a:lnTo>
                <a:cubicBezTo>
                  <a:pt x="0" y="4320"/>
                  <a:pt x="0" y="5694"/>
                  <a:pt x="848" y="6542"/>
                </a:cubicBezTo>
                <a:cubicBezTo>
                  <a:pt x="1272" y="6966"/>
                  <a:pt x="1827" y="7177"/>
                  <a:pt x="2382" y="7177"/>
                </a:cubicBezTo>
                <a:cubicBezTo>
                  <a:pt x="2938" y="7177"/>
                  <a:pt x="3493" y="6966"/>
                  <a:pt x="3917" y="6542"/>
                </a:cubicBezTo>
                <a:lnTo>
                  <a:pt x="6754" y="3705"/>
                </a:lnTo>
                <a:cubicBezTo>
                  <a:pt x="7601" y="2857"/>
                  <a:pt x="7601" y="1484"/>
                  <a:pt x="6754" y="636"/>
                </a:cubicBezTo>
                <a:cubicBezTo>
                  <a:pt x="6330" y="212"/>
                  <a:pt x="5774" y="0"/>
                  <a:pt x="521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 flipH="1">
            <a:off x="8610389" y="105158"/>
            <a:ext cx="147716" cy="134606"/>
          </a:xfrm>
          <a:custGeom>
            <a:avLst/>
            <a:gdLst/>
            <a:ahLst/>
            <a:cxnLst/>
            <a:rect l="l" t="t" r="r" b="b"/>
            <a:pathLst>
              <a:path w="4417" h="4025" extrusionOk="0">
                <a:moveTo>
                  <a:pt x="2213" y="1"/>
                </a:moveTo>
                <a:cubicBezTo>
                  <a:pt x="1695" y="1"/>
                  <a:pt x="1178" y="197"/>
                  <a:pt x="785" y="590"/>
                </a:cubicBezTo>
                <a:cubicBezTo>
                  <a:pt x="0" y="1375"/>
                  <a:pt x="0" y="2650"/>
                  <a:pt x="785" y="3435"/>
                </a:cubicBezTo>
                <a:cubicBezTo>
                  <a:pt x="1178" y="3828"/>
                  <a:pt x="1693" y="4024"/>
                  <a:pt x="2208" y="4024"/>
                </a:cubicBezTo>
                <a:cubicBezTo>
                  <a:pt x="2723" y="4024"/>
                  <a:pt x="3239" y="3828"/>
                  <a:pt x="3631" y="3435"/>
                </a:cubicBezTo>
                <a:cubicBezTo>
                  <a:pt x="4416" y="2650"/>
                  <a:pt x="4416" y="1375"/>
                  <a:pt x="3631" y="590"/>
                </a:cubicBezTo>
                <a:cubicBezTo>
                  <a:pt x="3239" y="197"/>
                  <a:pt x="2721" y="1"/>
                  <a:pt x="221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 flipH="1">
            <a:off x="6908860" y="-1600956"/>
            <a:ext cx="2627845" cy="2626674"/>
          </a:xfrm>
          <a:custGeom>
            <a:avLst/>
            <a:gdLst/>
            <a:ahLst/>
            <a:cxnLst/>
            <a:rect l="l" t="t" r="r" b="b"/>
            <a:pathLst>
              <a:path w="78578" h="78543" extrusionOk="0">
                <a:moveTo>
                  <a:pt x="78385" y="0"/>
                </a:moveTo>
                <a:cubicBezTo>
                  <a:pt x="78341" y="0"/>
                  <a:pt x="78296" y="16"/>
                  <a:pt x="78265" y="47"/>
                </a:cubicBezTo>
                <a:lnTo>
                  <a:pt x="72" y="78240"/>
                </a:lnTo>
                <a:cubicBezTo>
                  <a:pt x="1" y="78311"/>
                  <a:pt x="1" y="78418"/>
                  <a:pt x="72" y="78489"/>
                </a:cubicBezTo>
                <a:cubicBezTo>
                  <a:pt x="99" y="78525"/>
                  <a:pt x="143" y="78543"/>
                  <a:pt x="188" y="78543"/>
                </a:cubicBezTo>
                <a:cubicBezTo>
                  <a:pt x="233" y="78543"/>
                  <a:pt x="277" y="78525"/>
                  <a:pt x="313" y="78489"/>
                </a:cubicBezTo>
                <a:lnTo>
                  <a:pt x="78506" y="297"/>
                </a:lnTo>
                <a:cubicBezTo>
                  <a:pt x="78577" y="226"/>
                  <a:pt x="78577" y="119"/>
                  <a:pt x="78506" y="47"/>
                </a:cubicBezTo>
                <a:cubicBezTo>
                  <a:pt x="78475" y="16"/>
                  <a:pt x="78430" y="0"/>
                  <a:pt x="783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 flipH="1">
            <a:off x="6369668" y="-1281266"/>
            <a:ext cx="2627845" cy="2626607"/>
          </a:xfrm>
          <a:custGeom>
            <a:avLst/>
            <a:gdLst/>
            <a:ahLst/>
            <a:cxnLst/>
            <a:rect l="l" t="t" r="r" b="b"/>
            <a:pathLst>
              <a:path w="78578" h="78541" extrusionOk="0">
                <a:moveTo>
                  <a:pt x="78381" y="0"/>
                </a:moveTo>
                <a:cubicBezTo>
                  <a:pt x="78336" y="0"/>
                  <a:pt x="78292" y="18"/>
                  <a:pt x="78256" y="54"/>
                </a:cubicBezTo>
                <a:lnTo>
                  <a:pt x="63" y="78246"/>
                </a:lnTo>
                <a:cubicBezTo>
                  <a:pt x="1" y="78317"/>
                  <a:pt x="1" y="78424"/>
                  <a:pt x="63" y="78496"/>
                </a:cubicBezTo>
                <a:cubicBezTo>
                  <a:pt x="99" y="78523"/>
                  <a:pt x="143" y="78540"/>
                  <a:pt x="188" y="78540"/>
                </a:cubicBezTo>
                <a:cubicBezTo>
                  <a:pt x="233" y="78540"/>
                  <a:pt x="277" y="78523"/>
                  <a:pt x="313" y="78496"/>
                </a:cubicBezTo>
                <a:lnTo>
                  <a:pt x="78506" y="294"/>
                </a:lnTo>
                <a:cubicBezTo>
                  <a:pt x="78577" y="232"/>
                  <a:pt x="78577" y="125"/>
                  <a:pt x="78506" y="54"/>
                </a:cubicBezTo>
                <a:cubicBezTo>
                  <a:pt x="78470" y="18"/>
                  <a:pt x="78426" y="0"/>
                  <a:pt x="783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 flipH="1">
            <a:off x="-494803" y="4227134"/>
            <a:ext cx="2204247" cy="2060321"/>
          </a:xfrm>
          <a:custGeom>
            <a:avLst/>
            <a:gdLst/>
            <a:ahLst/>
            <a:cxnLst/>
            <a:rect l="l" t="t" r="r" b="b"/>
            <a:pathLst>
              <a:path w="61904" h="57862" extrusionOk="0">
                <a:moveTo>
                  <a:pt x="59392" y="0"/>
                </a:moveTo>
                <a:cubicBezTo>
                  <a:pt x="58806" y="0"/>
                  <a:pt x="58219" y="223"/>
                  <a:pt x="57773" y="669"/>
                </a:cubicBezTo>
                <a:lnTo>
                  <a:pt x="50422" y="8020"/>
                </a:lnTo>
                <a:cubicBezTo>
                  <a:pt x="50039" y="8404"/>
                  <a:pt x="49537" y="8596"/>
                  <a:pt x="49035" y="8596"/>
                </a:cubicBezTo>
                <a:cubicBezTo>
                  <a:pt x="48533" y="8596"/>
                  <a:pt x="48031" y="8404"/>
                  <a:pt x="47648" y="8020"/>
                </a:cubicBezTo>
                <a:cubicBezTo>
                  <a:pt x="47264" y="7637"/>
                  <a:pt x="46760" y="7445"/>
                  <a:pt x="46257" y="7445"/>
                </a:cubicBezTo>
                <a:cubicBezTo>
                  <a:pt x="45754" y="7445"/>
                  <a:pt x="45252" y="7637"/>
                  <a:pt x="44873" y="8020"/>
                </a:cubicBezTo>
                <a:lnTo>
                  <a:pt x="33213" y="19680"/>
                </a:lnTo>
                <a:cubicBezTo>
                  <a:pt x="32651" y="20242"/>
                  <a:pt x="31918" y="20523"/>
                  <a:pt x="31185" y="20523"/>
                </a:cubicBezTo>
                <a:cubicBezTo>
                  <a:pt x="30452" y="20523"/>
                  <a:pt x="29721" y="20242"/>
                  <a:pt x="29163" y="19680"/>
                </a:cubicBezTo>
                <a:cubicBezTo>
                  <a:pt x="28606" y="19122"/>
                  <a:pt x="27874" y="18844"/>
                  <a:pt x="27142" y="18844"/>
                </a:cubicBezTo>
                <a:cubicBezTo>
                  <a:pt x="26409" y="18844"/>
                  <a:pt x="25675" y="19122"/>
                  <a:pt x="25113" y="19680"/>
                </a:cubicBezTo>
                <a:lnTo>
                  <a:pt x="20644" y="24158"/>
                </a:lnTo>
                <a:cubicBezTo>
                  <a:pt x="20260" y="24542"/>
                  <a:pt x="19756" y="24734"/>
                  <a:pt x="19253" y="24734"/>
                </a:cubicBezTo>
                <a:cubicBezTo>
                  <a:pt x="18750" y="24734"/>
                  <a:pt x="18248" y="24542"/>
                  <a:pt x="17869" y="24158"/>
                </a:cubicBezTo>
                <a:cubicBezTo>
                  <a:pt x="17486" y="23775"/>
                  <a:pt x="16982" y="23583"/>
                  <a:pt x="16479" y="23583"/>
                </a:cubicBezTo>
                <a:cubicBezTo>
                  <a:pt x="15976" y="23583"/>
                  <a:pt x="15474" y="23775"/>
                  <a:pt x="15095" y="24158"/>
                </a:cubicBezTo>
                <a:lnTo>
                  <a:pt x="9858" y="29386"/>
                </a:lnTo>
                <a:cubicBezTo>
                  <a:pt x="8538" y="30715"/>
                  <a:pt x="8538" y="32865"/>
                  <a:pt x="9858" y="34185"/>
                </a:cubicBezTo>
                <a:cubicBezTo>
                  <a:pt x="11187" y="35515"/>
                  <a:pt x="11187" y="37665"/>
                  <a:pt x="9858" y="38985"/>
                </a:cubicBezTo>
                <a:lnTo>
                  <a:pt x="8413" y="40430"/>
                </a:lnTo>
                <a:cubicBezTo>
                  <a:pt x="7601" y="41242"/>
                  <a:pt x="7601" y="42562"/>
                  <a:pt x="8413" y="43383"/>
                </a:cubicBezTo>
                <a:cubicBezTo>
                  <a:pt x="9225" y="44195"/>
                  <a:pt x="9225" y="45515"/>
                  <a:pt x="8413" y="46327"/>
                </a:cubicBezTo>
                <a:lnTo>
                  <a:pt x="928" y="53812"/>
                </a:lnTo>
                <a:cubicBezTo>
                  <a:pt x="0" y="54739"/>
                  <a:pt x="0" y="56238"/>
                  <a:pt x="928" y="57166"/>
                </a:cubicBezTo>
                <a:cubicBezTo>
                  <a:pt x="1392" y="57630"/>
                  <a:pt x="1999" y="57862"/>
                  <a:pt x="2605" y="57862"/>
                </a:cubicBezTo>
                <a:cubicBezTo>
                  <a:pt x="3212" y="57862"/>
                  <a:pt x="3819" y="57630"/>
                  <a:pt x="4283" y="57166"/>
                </a:cubicBezTo>
                <a:lnTo>
                  <a:pt x="16424" y="45024"/>
                </a:lnTo>
                <a:cubicBezTo>
                  <a:pt x="16759" y="44690"/>
                  <a:pt x="17198" y="44523"/>
                  <a:pt x="17637" y="44523"/>
                </a:cubicBezTo>
                <a:cubicBezTo>
                  <a:pt x="18077" y="44523"/>
                  <a:pt x="18516" y="44690"/>
                  <a:pt x="18851" y="45024"/>
                </a:cubicBezTo>
                <a:cubicBezTo>
                  <a:pt x="19185" y="45363"/>
                  <a:pt x="19624" y="45533"/>
                  <a:pt x="20064" y="45533"/>
                </a:cubicBezTo>
                <a:cubicBezTo>
                  <a:pt x="20503" y="45533"/>
                  <a:pt x="20943" y="45363"/>
                  <a:pt x="21277" y="45024"/>
                </a:cubicBezTo>
                <a:lnTo>
                  <a:pt x="27290" y="39012"/>
                </a:lnTo>
                <a:cubicBezTo>
                  <a:pt x="27593" y="38708"/>
                  <a:pt x="27990" y="38557"/>
                  <a:pt x="28387" y="38557"/>
                </a:cubicBezTo>
                <a:cubicBezTo>
                  <a:pt x="28784" y="38557"/>
                  <a:pt x="29181" y="38708"/>
                  <a:pt x="29484" y="39012"/>
                </a:cubicBezTo>
                <a:cubicBezTo>
                  <a:pt x="29788" y="39315"/>
                  <a:pt x="30185" y="39467"/>
                  <a:pt x="30582" y="39467"/>
                </a:cubicBezTo>
                <a:cubicBezTo>
                  <a:pt x="30979" y="39467"/>
                  <a:pt x="31376" y="39315"/>
                  <a:pt x="31679" y="39012"/>
                </a:cubicBezTo>
                <a:lnTo>
                  <a:pt x="44284" y="26415"/>
                </a:lnTo>
                <a:cubicBezTo>
                  <a:pt x="45087" y="25612"/>
                  <a:pt x="45087" y="24319"/>
                  <a:pt x="44284" y="23525"/>
                </a:cubicBezTo>
                <a:cubicBezTo>
                  <a:pt x="43491" y="22722"/>
                  <a:pt x="43491" y="21428"/>
                  <a:pt x="44284" y="20634"/>
                </a:cubicBezTo>
                <a:lnTo>
                  <a:pt x="61011" y="3908"/>
                </a:lnTo>
                <a:cubicBezTo>
                  <a:pt x="61904" y="3016"/>
                  <a:pt x="61904" y="1561"/>
                  <a:pt x="61011" y="669"/>
                </a:cubicBezTo>
                <a:cubicBezTo>
                  <a:pt x="60565" y="223"/>
                  <a:pt x="59979" y="0"/>
                  <a:pt x="5939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 flipH="1">
            <a:off x="-340126" y="3889160"/>
            <a:ext cx="1387268" cy="1374450"/>
          </a:xfrm>
          <a:custGeom>
            <a:avLst/>
            <a:gdLst/>
            <a:ahLst/>
            <a:cxnLst/>
            <a:rect l="l" t="t" r="r" b="b"/>
            <a:pathLst>
              <a:path w="38960" h="38600" extrusionOk="0">
                <a:moveTo>
                  <a:pt x="36939" y="1"/>
                </a:moveTo>
                <a:cubicBezTo>
                  <a:pt x="36468" y="1"/>
                  <a:pt x="35997" y="181"/>
                  <a:pt x="35641" y="543"/>
                </a:cubicBezTo>
                <a:lnTo>
                  <a:pt x="715" y="35460"/>
                </a:lnTo>
                <a:cubicBezTo>
                  <a:pt x="1" y="36182"/>
                  <a:pt x="1" y="37342"/>
                  <a:pt x="715" y="38064"/>
                </a:cubicBezTo>
                <a:cubicBezTo>
                  <a:pt x="1076" y="38421"/>
                  <a:pt x="1549" y="38600"/>
                  <a:pt x="2020" y="38600"/>
                </a:cubicBezTo>
                <a:cubicBezTo>
                  <a:pt x="2492" y="38600"/>
                  <a:pt x="2963" y="38421"/>
                  <a:pt x="3320" y="38064"/>
                </a:cubicBezTo>
                <a:lnTo>
                  <a:pt x="38237" y="3139"/>
                </a:lnTo>
                <a:cubicBezTo>
                  <a:pt x="38959" y="2425"/>
                  <a:pt x="38959" y="1256"/>
                  <a:pt x="38237" y="543"/>
                </a:cubicBezTo>
                <a:cubicBezTo>
                  <a:pt x="37880" y="181"/>
                  <a:pt x="37409" y="1"/>
                  <a:pt x="3693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10800000" flipH="1">
            <a:off x="-265090" y="3491703"/>
            <a:ext cx="1387233" cy="1374449"/>
          </a:xfrm>
          <a:custGeom>
            <a:avLst/>
            <a:gdLst/>
            <a:ahLst/>
            <a:cxnLst/>
            <a:rect l="l" t="t" r="r" b="b"/>
            <a:pathLst>
              <a:path w="38959" h="38600" extrusionOk="0">
                <a:moveTo>
                  <a:pt x="36943" y="0"/>
                </a:moveTo>
                <a:cubicBezTo>
                  <a:pt x="36472" y="0"/>
                  <a:pt x="36001" y="181"/>
                  <a:pt x="35640" y="542"/>
                </a:cubicBezTo>
                <a:lnTo>
                  <a:pt x="723" y="35459"/>
                </a:lnTo>
                <a:cubicBezTo>
                  <a:pt x="1" y="36173"/>
                  <a:pt x="1" y="37341"/>
                  <a:pt x="723" y="38064"/>
                </a:cubicBezTo>
                <a:cubicBezTo>
                  <a:pt x="1084" y="38421"/>
                  <a:pt x="1555" y="38599"/>
                  <a:pt x="2026" y="38599"/>
                </a:cubicBezTo>
                <a:cubicBezTo>
                  <a:pt x="2496" y="38599"/>
                  <a:pt x="2967" y="38421"/>
                  <a:pt x="3328" y="38064"/>
                </a:cubicBezTo>
                <a:lnTo>
                  <a:pt x="38245" y="3138"/>
                </a:lnTo>
                <a:cubicBezTo>
                  <a:pt x="38959" y="2425"/>
                  <a:pt x="38959" y="1256"/>
                  <a:pt x="38245" y="542"/>
                </a:cubicBezTo>
                <a:cubicBezTo>
                  <a:pt x="37884" y="181"/>
                  <a:pt x="37413" y="0"/>
                  <a:pt x="3694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10800000" flipH="1">
            <a:off x="-116431" y="4268369"/>
            <a:ext cx="1762073" cy="992167"/>
          </a:xfrm>
          <a:custGeom>
            <a:avLst/>
            <a:gdLst/>
            <a:ahLst/>
            <a:cxnLst/>
            <a:rect l="l" t="t" r="r" b="b"/>
            <a:pathLst>
              <a:path w="49486" h="27864" extrusionOk="0">
                <a:moveTo>
                  <a:pt x="46790" y="1"/>
                </a:moveTo>
                <a:cubicBezTo>
                  <a:pt x="46163" y="1"/>
                  <a:pt x="45534" y="239"/>
                  <a:pt x="45052" y="717"/>
                </a:cubicBezTo>
                <a:lnTo>
                  <a:pt x="42545" y="3224"/>
                </a:lnTo>
                <a:cubicBezTo>
                  <a:pt x="41809" y="3960"/>
                  <a:pt x="40846" y="4328"/>
                  <a:pt x="39883" y="4328"/>
                </a:cubicBezTo>
                <a:cubicBezTo>
                  <a:pt x="38921" y="4328"/>
                  <a:pt x="37960" y="3960"/>
                  <a:pt x="37228" y="3224"/>
                </a:cubicBezTo>
                <a:cubicBezTo>
                  <a:pt x="36492" y="2492"/>
                  <a:pt x="35529" y="2126"/>
                  <a:pt x="34566" y="2126"/>
                </a:cubicBezTo>
                <a:cubicBezTo>
                  <a:pt x="33604" y="2126"/>
                  <a:pt x="32643" y="2492"/>
                  <a:pt x="31911" y="3224"/>
                </a:cubicBezTo>
                <a:lnTo>
                  <a:pt x="27745" y="7390"/>
                </a:lnTo>
                <a:cubicBezTo>
                  <a:pt x="27045" y="8094"/>
                  <a:pt x="26124" y="8447"/>
                  <a:pt x="25203" y="8447"/>
                </a:cubicBezTo>
                <a:cubicBezTo>
                  <a:pt x="24281" y="8447"/>
                  <a:pt x="23360" y="8094"/>
                  <a:pt x="22660" y="7390"/>
                </a:cubicBezTo>
                <a:cubicBezTo>
                  <a:pt x="21955" y="6689"/>
                  <a:pt x="21034" y="6339"/>
                  <a:pt x="20114" y="6339"/>
                </a:cubicBezTo>
                <a:cubicBezTo>
                  <a:pt x="19194" y="6339"/>
                  <a:pt x="18275" y="6689"/>
                  <a:pt x="17575" y="7390"/>
                </a:cubicBezTo>
                <a:lnTo>
                  <a:pt x="866" y="24099"/>
                </a:lnTo>
                <a:cubicBezTo>
                  <a:pt x="1" y="24955"/>
                  <a:pt x="1" y="26356"/>
                  <a:pt x="866" y="27221"/>
                </a:cubicBezTo>
                <a:cubicBezTo>
                  <a:pt x="1294" y="27649"/>
                  <a:pt x="1858" y="27863"/>
                  <a:pt x="2424" y="27863"/>
                </a:cubicBezTo>
                <a:cubicBezTo>
                  <a:pt x="2989" y="27863"/>
                  <a:pt x="3556" y="27649"/>
                  <a:pt x="3988" y="27221"/>
                </a:cubicBezTo>
                <a:lnTo>
                  <a:pt x="13239" y="17970"/>
                </a:lnTo>
                <a:cubicBezTo>
                  <a:pt x="13891" y="17314"/>
                  <a:pt x="14747" y="16986"/>
                  <a:pt x="15605" y="16986"/>
                </a:cubicBezTo>
                <a:cubicBezTo>
                  <a:pt x="16462" y="16986"/>
                  <a:pt x="17321" y="17314"/>
                  <a:pt x="17977" y="17970"/>
                </a:cubicBezTo>
                <a:cubicBezTo>
                  <a:pt x="18632" y="18626"/>
                  <a:pt x="19491" y="18953"/>
                  <a:pt x="20348" y="18953"/>
                </a:cubicBezTo>
                <a:cubicBezTo>
                  <a:pt x="21206" y="18953"/>
                  <a:pt x="22062" y="18626"/>
                  <a:pt x="22714" y="17970"/>
                </a:cubicBezTo>
                <a:lnTo>
                  <a:pt x="31331" y="9352"/>
                </a:lnTo>
                <a:cubicBezTo>
                  <a:pt x="32161" y="8523"/>
                  <a:pt x="33249" y="8108"/>
                  <a:pt x="34338" y="8108"/>
                </a:cubicBezTo>
                <a:cubicBezTo>
                  <a:pt x="35426" y="8108"/>
                  <a:pt x="36514" y="8523"/>
                  <a:pt x="37344" y="9352"/>
                </a:cubicBezTo>
                <a:cubicBezTo>
                  <a:pt x="38174" y="10182"/>
                  <a:pt x="39262" y="10597"/>
                  <a:pt x="40351" y="10597"/>
                </a:cubicBezTo>
                <a:cubicBezTo>
                  <a:pt x="41439" y="10597"/>
                  <a:pt x="42527" y="10182"/>
                  <a:pt x="43357" y="9352"/>
                </a:cubicBezTo>
                <a:lnTo>
                  <a:pt x="48522" y="4187"/>
                </a:lnTo>
                <a:cubicBezTo>
                  <a:pt x="49486" y="3232"/>
                  <a:pt x="49486" y="1671"/>
                  <a:pt x="48522" y="717"/>
                </a:cubicBezTo>
                <a:cubicBezTo>
                  <a:pt x="48045" y="239"/>
                  <a:pt x="47418" y="1"/>
                  <a:pt x="46790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 flipH="1">
            <a:off x="54080" y="4142555"/>
            <a:ext cx="183663" cy="167284"/>
          </a:xfrm>
          <a:custGeom>
            <a:avLst/>
            <a:gdLst/>
            <a:ahLst/>
            <a:cxnLst/>
            <a:rect l="l" t="t" r="r" b="b"/>
            <a:pathLst>
              <a:path w="5158" h="4698" extrusionOk="0">
                <a:moveTo>
                  <a:pt x="2575" y="0"/>
                </a:moveTo>
                <a:cubicBezTo>
                  <a:pt x="1973" y="0"/>
                  <a:pt x="1370" y="230"/>
                  <a:pt x="911" y="689"/>
                </a:cubicBezTo>
                <a:cubicBezTo>
                  <a:pt x="1" y="1599"/>
                  <a:pt x="1" y="3089"/>
                  <a:pt x="911" y="4008"/>
                </a:cubicBezTo>
                <a:cubicBezTo>
                  <a:pt x="1370" y="4467"/>
                  <a:pt x="1973" y="4697"/>
                  <a:pt x="2575" y="4697"/>
                </a:cubicBezTo>
                <a:cubicBezTo>
                  <a:pt x="3177" y="4697"/>
                  <a:pt x="3779" y="4467"/>
                  <a:pt x="4238" y="4008"/>
                </a:cubicBezTo>
                <a:cubicBezTo>
                  <a:pt x="5157" y="3089"/>
                  <a:pt x="5157" y="1599"/>
                  <a:pt x="4238" y="689"/>
                </a:cubicBezTo>
                <a:cubicBezTo>
                  <a:pt x="3779" y="230"/>
                  <a:pt x="3177" y="0"/>
                  <a:pt x="257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 flipH="1">
            <a:off x="162770" y="4852294"/>
            <a:ext cx="148056" cy="134810"/>
          </a:xfrm>
          <a:custGeom>
            <a:avLst/>
            <a:gdLst/>
            <a:ahLst/>
            <a:cxnLst/>
            <a:rect l="l" t="t" r="r" b="b"/>
            <a:pathLst>
              <a:path w="4158" h="3786" extrusionOk="0">
                <a:moveTo>
                  <a:pt x="2079" y="1"/>
                </a:moveTo>
                <a:cubicBezTo>
                  <a:pt x="1597" y="1"/>
                  <a:pt x="1107" y="179"/>
                  <a:pt x="741" y="554"/>
                </a:cubicBezTo>
                <a:cubicBezTo>
                  <a:pt x="0" y="1294"/>
                  <a:pt x="0" y="2490"/>
                  <a:pt x="741" y="3230"/>
                </a:cubicBezTo>
                <a:cubicBezTo>
                  <a:pt x="1111" y="3600"/>
                  <a:pt x="1595" y="3785"/>
                  <a:pt x="2079" y="3785"/>
                </a:cubicBezTo>
                <a:cubicBezTo>
                  <a:pt x="2563" y="3785"/>
                  <a:pt x="3047" y="3600"/>
                  <a:pt x="3417" y="3230"/>
                </a:cubicBezTo>
                <a:cubicBezTo>
                  <a:pt x="4158" y="2490"/>
                  <a:pt x="4158" y="1294"/>
                  <a:pt x="3417" y="554"/>
                </a:cubicBezTo>
                <a:cubicBezTo>
                  <a:pt x="3042" y="179"/>
                  <a:pt x="2561" y="1"/>
                  <a:pt x="207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8597712" y="4774300"/>
            <a:ext cx="183984" cy="167284"/>
          </a:xfrm>
          <a:custGeom>
            <a:avLst/>
            <a:gdLst/>
            <a:ahLst/>
            <a:cxnLst/>
            <a:rect l="l" t="t" r="r" b="b"/>
            <a:pathLst>
              <a:path w="5167" h="4698" extrusionOk="0">
                <a:moveTo>
                  <a:pt x="2583" y="1"/>
                </a:moveTo>
                <a:cubicBezTo>
                  <a:pt x="1981" y="1"/>
                  <a:pt x="1379" y="231"/>
                  <a:pt x="920" y="690"/>
                </a:cubicBezTo>
                <a:cubicBezTo>
                  <a:pt x="1" y="1609"/>
                  <a:pt x="1" y="3090"/>
                  <a:pt x="920" y="4009"/>
                </a:cubicBezTo>
                <a:cubicBezTo>
                  <a:pt x="1379" y="4468"/>
                  <a:pt x="1981" y="4698"/>
                  <a:pt x="2583" y="4698"/>
                </a:cubicBezTo>
                <a:cubicBezTo>
                  <a:pt x="3186" y="4698"/>
                  <a:pt x="3788" y="4468"/>
                  <a:pt x="4247" y="4009"/>
                </a:cubicBezTo>
                <a:cubicBezTo>
                  <a:pt x="5166" y="3090"/>
                  <a:pt x="5166" y="1609"/>
                  <a:pt x="4247" y="690"/>
                </a:cubicBezTo>
                <a:cubicBezTo>
                  <a:pt x="3788" y="231"/>
                  <a:pt x="3186" y="1"/>
                  <a:pt x="2583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8716213" y="4751560"/>
            <a:ext cx="1573389" cy="2035788"/>
          </a:xfrm>
          <a:custGeom>
            <a:avLst/>
            <a:gdLst/>
            <a:ahLst/>
            <a:cxnLst/>
            <a:rect l="l" t="t" r="r" b="b"/>
            <a:pathLst>
              <a:path w="44187" h="57173" extrusionOk="0">
                <a:moveTo>
                  <a:pt x="42184" y="0"/>
                </a:moveTo>
                <a:cubicBezTo>
                  <a:pt x="41717" y="0"/>
                  <a:pt x="41251" y="179"/>
                  <a:pt x="40894" y="535"/>
                </a:cubicBezTo>
                <a:lnTo>
                  <a:pt x="24605" y="16825"/>
                </a:lnTo>
                <a:cubicBezTo>
                  <a:pt x="24132" y="17298"/>
                  <a:pt x="23512" y="17534"/>
                  <a:pt x="22892" y="17534"/>
                </a:cubicBezTo>
                <a:cubicBezTo>
                  <a:pt x="22272" y="17534"/>
                  <a:pt x="21652" y="17298"/>
                  <a:pt x="21179" y="16825"/>
                </a:cubicBezTo>
                <a:cubicBezTo>
                  <a:pt x="20706" y="16352"/>
                  <a:pt x="20086" y="16116"/>
                  <a:pt x="19467" y="16116"/>
                </a:cubicBezTo>
                <a:cubicBezTo>
                  <a:pt x="18848" y="16116"/>
                  <a:pt x="18231" y="16352"/>
                  <a:pt x="17762" y="16825"/>
                </a:cubicBezTo>
                <a:lnTo>
                  <a:pt x="9216" y="25363"/>
                </a:lnTo>
                <a:cubicBezTo>
                  <a:pt x="7467" y="27120"/>
                  <a:pt x="7467" y="29966"/>
                  <a:pt x="9216" y="31714"/>
                </a:cubicBezTo>
                <a:cubicBezTo>
                  <a:pt x="10973" y="33472"/>
                  <a:pt x="10973" y="36318"/>
                  <a:pt x="9216" y="38075"/>
                </a:cubicBezTo>
                <a:lnTo>
                  <a:pt x="545" y="46746"/>
                </a:lnTo>
                <a:cubicBezTo>
                  <a:pt x="0" y="47290"/>
                  <a:pt x="0" y="48174"/>
                  <a:pt x="545" y="48718"/>
                </a:cubicBezTo>
                <a:lnTo>
                  <a:pt x="3854" y="52018"/>
                </a:lnTo>
                <a:cubicBezTo>
                  <a:pt x="4398" y="52563"/>
                  <a:pt x="4398" y="53446"/>
                  <a:pt x="3854" y="53990"/>
                </a:cubicBezTo>
                <a:cubicBezTo>
                  <a:pt x="3310" y="54534"/>
                  <a:pt x="3310" y="55408"/>
                  <a:pt x="3854" y="55953"/>
                </a:cubicBezTo>
                <a:lnTo>
                  <a:pt x="4666" y="56764"/>
                </a:lnTo>
                <a:cubicBezTo>
                  <a:pt x="4938" y="57037"/>
                  <a:pt x="5293" y="57173"/>
                  <a:pt x="5647" y="57173"/>
                </a:cubicBezTo>
                <a:cubicBezTo>
                  <a:pt x="6002" y="57173"/>
                  <a:pt x="6357" y="57037"/>
                  <a:pt x="6629" y="56764"/>
                </a:cubicBezTo>
                <a:lnTo>
                  <a:pt x="10099" y="53294"/>
                </a:lnTo>
                <a:cubicBezTo>
                  <a:pt x="11473" y="51920"/>
                  <a:pt x="11473" y="49699"/>
                  <a:pt x="10099" y="48325"/>
                </a:cubicBezTo>
                <a:cubicBezTo>
                  <a:pt x="8725" y="46951"/>
                  <a:pt x="8725" y="44721"/>
                  <a:pt x="10099" y="43347"/>
                </a:cubicBezTo>
                <a:lnTo>
                  <a:pt x="19662" y="33793"/>
                </a:lnTo>
                <a:cubicBezTo>
                  <a:pt x="20608" y="32847"/>
                  <a:pt x="20608" y="31313"/>
                  <a:pt x="19662" y="30367"/>
                </a:cubicBezTo>
                <a:cubicBezTo>
                  <a:pt x="18708" y="29422"/>
                  <a:pt x="18708" y="27887"/>
                  <a:pt x="19662" y="26933"/>
                </a:cubicBezTo>
                <a:lnTo>
                  <a:pt x="43473" y="3123"/>
                </a:lnTo>
                <a:cubicBezTo>
                  <a:pt x="44186" y="2409"/>
                  <a:pt x="44186" y="1249"/>
                  <a:pt x="43473" y="535"/>
                </a:cubicBezTo>
                <a:cubicBezTo>
                  <a:pt x="43116" y="179"/>
                  <a:pt x="42650" y="0"/>
                  <a:pt x="4218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 flipH="1">
            <a:off x="-517983" y="4159474"/>
            <a:ext cx="2629899" cy="2628688"/>
          </a:xfrm>
          <a:custGeom>
            <a:avLst/>
            <a:gdLst/>
            <a:ahLst/>
            <a:cxnLst/>
            <a:rect l="l" t="t" r="r" b="b"/>
            <a:pathLst>
              <a:path w="73858" h="73824" extrusionOk="0">
                <a:moveTo>
                  <a:pt x="73679" y="1"/>
                </a:moveTo>
                <a:cubicBezTo>
                  <a:pt x="73637" y="1"/>
                  <a:pt x="73594" y="16"/>
                  <a:pt x="73563" y="47"/>
                </a:cubicBezTo>
                <a:lnTo>
                  <a:pt x="63" y="73547"/>
                </a:lnTo>
                <a:cubicBezTo>
                  <a:pt x="0" y="73610"/>
                  <a:pt x="0" y="73717"/>
                  <a:pt x="63" y="73779"/>
                </a:cubicBezTo>
                <a:cubicBezTo>
                  <a:pt x="98" y="73815"/>
                  <a:pt x="134" y="73824"/>
                  <a:pt x="179" y="73824"/>
                </a:cubicBezTo>
                <a:cubicBezTo>
                  <a:pt x="223" y="73824"/>
                  <a:pt x="268" y="73815"/>
                  <a:pt x="295" y="73779"/>
                </a:cubicBezTo>
                <a:lnTo>
                  <a:pt x="73795" y="279"/>
                </a:lnTo>
                <a:cubicBezTo>
                  <a:pt x="73858" y="217"/>
                  <a:pt x="73858" y="119"/>
                  <a:pt x="73795" y="47"/>
                </a:cubicBezTo>
                <a:cubicBezTo>
                  <a:pt x="73764" y="16"/>
                  <a:pt x="73721" y="1"/>
                  <a:pt x="736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 flipH="1">
            <a:off x="-44647" y="3702944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 flipH="1">
            <a:off x="8502453" y="4673419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3564338" y="1267111"/>
            <a:ext cx="4746900" cy="8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3564338" y="2125289"/>
            <a:ext cx="4746900" cy="17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>
            <a:spLocks noGrp="1"/>
          </p:cNvSpPr>
          <p:nvPr>
            <p:ph type="pic" idx="2"/>
          </p:nvPr>
        </p:nvSpPr>
        <p:spPr>
          <a:xfrm>
            <a:off x="832763" y="808050"/>
            <a:ext cx="2324100" cy="352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2" name="Google Shape;192;p9"/>
          <p:cNvGrpSpPr/>
          <p:nvPr/>
        </p:nvGrpSpPr>
        <p:grpSpPr>
          <a:xfrm>
            <a:off x="-1171434" y="-1652865"/>
            <a:ext cx="1691889" cy="2035788"/>
            <a:chOff x="-1171434" y="-1652865"/>
            <a:chExt cx="1691889" cy="2035788"/>
          </a:xfrm>
        </p:grpSpPr>
        <p:sp>
          <p:nvSpPr>
            <p:cNvPr id="193" name="Google Shape;193;p9"/>
            <p:cNvSpPr/>
            <p:nvPr/>
          </p:nvSpPr>
          <p:spPr>
            <a:xfrm flipH="1">
              <a:off x="336471" y="192899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>
              <a:off x="-1171434" y="-1652865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9"/>
          <p:cNvSpPr/>
          <p:nvPr/>
        </p:nvSpPr>
        <p:spPr>
          <a:xfrm rot="10800000" flipH="1">
            <a:off x="-2066972" y="-2217081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719988" y="2208150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2"/>
          </p:nvPr>
        </p:nvSpPr>
        <p:spPr>
          <a:xfrm>
            <a:off x="4288613" y="2208150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3"/>
          </p:nvPr>
        </p:nvSpPr>
        <p:spPr>
          <a:xfrm>
            <a:off x="719988" y="3941341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4"/>
          </p:nvPr>
        </p:nvSpPr>
        <p:spPr>
          <a:xfrm>
            <a:off x="4288613" y="3941341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34" y="1353500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34" y="3086175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7" hasCustomPrompt="1"/>
          </p:nvPr>
        </p:nvSpPr>
        <p:spPr>
          <a:xfrm>
            <a:off x="4288608" y="1353500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8" hasCustomPrompt="1"/>
          </p:nvPr>
        </p:nvSpPr>
        <p:spPr>
          <a:xfrm>
            <a:off x="4288608" y="3086175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9"/>
          </p:nvPr>
        </p:nvSpPr>
        <p:spPr>
          <a:xfrm>
            <a:off x="719988" y="17249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3"/>
          </p:nvPr>
        </p:nvSpPr>
        <p:spPr>
          <a:xfrm>
            <a:off x="4288613" y="17249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4"/>
          </p:nvPr>
        </p:nvSpPr>
        <p:spPr>
          <a:xfrm>
            <a:off x="719988" y="3457572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15"/>
          </p:nvPr>
        </p:nvSpPr>
        <p:spPr>
          <a:xfrm>
            <a:off x="4288613" y="3457572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-2009786" y="-2487656"/>
            <a:ext cx="13243776" cy="10032855"/>
            <a:chOff x="-2009786" y="-2487656"/>
            <a:chExt cx="13243776" cy="10032855"/>
          </a:xfrm>
        </p:grpSpPr>
        <p:sp>
          <p:nvSpPr>
            <p:cNvPr id="244" name="Google Shape;244;p13"/>
            <p:cNvSpPr/>
            <p:nvPr/>
          </p:nvSpPr>
          <p:spPr>
            <a:xfrm>
              <a:off x="-2009786" y="486149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594686" y="4487504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8387214" y="399311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7572577" y="4299389"/>
              <a:ext cx="1283437" cy="1271578"/>
            </a:xfrm>
            <a:custGeom>
              <a:avLst/>
              <a:gdLst/>
              <a:ahLst/>
              <a:cxnLst/>
              <a:rect l="l" t="t" r="r" b="b"/>
              <a:pathLst>
                <a:path w="41448" h="41065" extrusionOk="0">
                  <a:moveTo>
                    <a:pt x="39295" y="1"/>
                  </a:moveTo>
                  <a:cubicBezTo>
                    <a:pt x="38794" y="1"/>
                    <a:pt x="38294" y="193"/>
                    <a:pt x="37915" y="576"/>
                  </a:cubicBezTo>
                  <a:lnTo>
                    <a:pt x="768" y="37723"/>
                  </a:lnTo>
                  <a:cubicBezTo>
                    <a:pt x="1" y="38490"/>
                    <a:pt x="1" y="39730"/>
                    <a:pt x="768" y="40489"/>
                  </a:cubicBezTo>
                  <a:cubicBezTo>
                    <a:pt x="1147" y="40872"/>
                    <a:pt x="1647" y="41064"/>
                    <a:pt x="2147" y="41064"/>
                  </a:cubicBezTo>
                  <a:cubicBezTo>
                    <a:pt x="2648" y="41064"/>
                    <a:pt x="3150" y="40872"/>
                    <a:pt x="3533" y="40489"/>
                  </a:cubicBezTo>
                  <a:lnTo>
                    <a:pt x="40681" y="3342"/>
                  </a:lnTo>
                  <a:cubicBezTo>
                    <a:pt x="41448" y="2574"/>
                    <a:pt x="41448" y="1334"/>
                    <a:pt x="40681" y="576"/>
                  </a:cubicBezTo>
                  <a:cubicBezTo>
                    <a:pt x="40297" y="193"/>
                    <a:pt x="39795" y="1"/>
                    <a:pt x="392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7378950" y="4379930"/>
              <a:ext cx="1670717" cy="1660219"/>
            </a:xfrm>
            <a:custGeom>
              <a:avLst/>
              <a:gdLst/>
              <a:ahLst/>
              <a:cxnLst/>
              <a:rect l="l" t="t" r="r" b="b"/>
              <a:pathLst>
                <a:path w="53955" h="53616" extrusionOk="0">
                  <a:moveTo>
                    <a:pt x="52042" y="0"/>
                  </a:moveTo>
                  <a:cubicBezTo>
                    <a:pt x="51597" y="0"/>
                    <a:pt x="51153" y="170"/>
                    <a:pt x="50814" y="509"/>
                  </a:cubicBezTo>
                  <a:lnTo>
                    <a:pt x="678" y="50645"/>
                  </a:lnTo>
                  <a:cubicBezTo>
                    <a:pt x="0" y="51323"/>
                    <a:pt x="0" y="52429"/>
                    <a:pt x="678" y="53107"/>
                  </a:cubicBezTo>
                  <a:cubicBezTo>
                    <a:pt x="1017" y="53446"/>
                    <a:pt x="1463" y="53615"/>
                    <a:pt x="1909" y="53615"/>
                  </a:cubicBezTo>
                  <a:cubicBezTo>
                    <a:pt x="2355" y="53615"/>
                    <a:pt x="2801" y="53446"/>
                    <a:pt x="3140" y="53107"/>
                  </a:cubicBezTo>
                  <a:lnTo>
                    <a:pt x="53277" y="2971"/>
                  </a:lnTo>
                  <a:cubicBezTo>
                    <a:pt x="53955" y="2293"/>
                    <a:pt x="53955" y="1196"/>
                    <a:pt x="53277" y="509"/>
                  </a:cubicBezTo>
                  <a:cubicBezTo>
                    <a:pt x="52933" y="170"/>
                    <a:pt x="52487" y="0"/>
                    <a:pt x="520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-294304" y="4725524"/>
              <a:ext cx="880118" cy="866803"/>
            </a:xfrm>
            <a:custGeom>
              <a:avLst/>
              <a:gdLst/>
              <a:ahLst/>
              <a:cxnLst/>
              <a:rect l="l" t="t" r="r" b="b"/>
              <a:pathLst>
                <a:path w="28423" h="27993" extrusionOk="0">
                  <a:moveTo>
                    <a:pt x="25956" y="1"/>
                  </a:moveTo>
                  <a:cubicBezTo>
                    <a:pt x="25380" y="1"/>
                    <a:pt x="24805" y="221"/>
                    <a:pt x="24363" y="663"/>
                  </a:cubicBezTo>
                  <a:lnTo>
                    <a:pt x="874" y="24152"/>
                  </a:lnTo>
                  <a:cubicBezTo>
                    <a:pt x="0" y="25035"/>
                    <a:pt x="0" y="26454"/>
                    <a:pt x="874" y="27337"/>
                  </a:cubicBezTo>
                  <a:cubicBezTo>
                    <a:pt x="1316" y="27774"/>
                    <a:pt x="1891" y="27992"/>
                    <a:pt x="2467" y="27992"/>
                  </a:cubicBezTo>
                  <a:cubicBezTo>
                    <a:pt x="3042" y="27992"/>
                    <a:pt x="3618" y="27774"/>
                    <a:pt x="4059" y="27337"/>
                  </a:cubicBezTo>
                  <a:lnTo>
                    <a:pt x="27548" y="3839"/>
                  </a:lnTo>
                  <a:cubicBezTo>
                    <a:pt x="28422" y="2965"/>
                    <a:pt x="28422" y="1537"/>
                    <a:pt x="27548" y="663"/>
                  </a:cubicBezTo>
                  <a:cubicBezTo>
                    <a:pt x="27107" y="221"/>
                    <a:pt x="26531" y="1"/>
                    <a:pt x="259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8734460" y="4936532"/>
              <a:ext cx="68557" cy="62209"/>
            </a:xfrm>
            <a:custGeom>
              <a:avLst/>
              <a:gdLst/>
              <a:ahLst/>
              <a:cxnLst/>
              <a:rect l="l" t="t" r="r" b="b"/>
              <a:pathLst>
                <a:path w="2214" h="2009" extrusionOk="0">
                  <a:moveTo>
                    <a:pt x="1111" y="1"/>
                  </a:moveTo>
                  <a:cubicBezTo>
                    <a:pt x="855" y="1"/>
                    <a:pt x="598" y="99"/>
                    <a:pt x="402" y="295"/>
                  </a:cubicBezTo>
                  <a:cubicBezTo>
                    <a:pt x="1" y="688"/>
                    <a:pt x="1" y="1321"/>
                    <a:pt x="402" y="1714"/>
                  </a:cubicBezTo>
                  <a:cubicBezTo>
                    <a:pt x="598" y="1910"/>
                    <a:pt x="855" y="2008"/>
                    <a:pt x="1111" y="2008"/>
                  </a:cubicBezTo>
                  <a:cubicBezTo>
                    <a:pt x="1368" y="2008"/>
                    <a:pt x="1624" y="1910"/>
                    <a:pt x="1821" y="1714"/>
                  </a:cubicBezTo>
                  <a:cubicBezTo>
                    <a:pt x="2213" y="1321"/>
                    <a:pt x="2213" y="688"/>
                    <a:pt x="1821" y="295"/>
                  </a:cubicBezTo>
                  <a:cubicBezTo>
                    <a:pt x="1624" y="99"/>
                    <a:pt x="1368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9049378" y="4268331"/>
              <a:ext cx="68278" cy="62178"/>
            </a:xfrm>
            <a:custGeom>
              <a:avLst/>
              <a:gdLst/>
              <a:ahLst/>
              <a:cxnLst/>
              <a:rect l="l" t="t" r="r" b="b"/>
              <a:pathLst>
                <a:path w="2205" h="2008" extrusionOk="0">
                  <a:moveTo>
                    <a:pt x="1102" y="0"/>
                  </a:moveTo>
                  <a:cubicBezTo>
                    <a:pt x="846" y="0"/>
                    <a:pt x="589" y="98"/>
                    <a:pt x="393" y="294"/>
                  </a:cubicBezTo>
                  <a:cubicBezTo>
                    <a:pt x="1" y="687"/>
                    <a:pt x="1" y="1320"/>
                    <a:pt x="393" y="1713"/>
                  </a:cubicBezTo>
                  <a:cubicBezTo>
                    <a:pt x="589" y="1909"/>
                    <a:pt x="846" y="2007"/>
                    <a:pt x="1102" y="2007"/>
                  </a:cubicBezTo>
                  <a:cubicBezTo>
                    <a:pt x="1359" y="2007"/>
                    <a:pt x="1615" y="1909"/>
                    <a:pt x="1812" y="1713"/>
                  </a:cubicBezTo>
                  <a:cubicBezTo>
                    <a:pt x="2204" y="1320"/>
                    <a:pt x="2204" y="687"/>
                    <a:pt x="1812" y="294"/>
                  </a:cubicBezTo>
                  <a:cubicBezTo>
                    <a:pt x="1615" y="98"/>
                    <a:pt x="1359" y="0"/>
                    <a:pt x="11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842630" y="4725520"/>
              <a:ext cx="2433168" cy="2432084"/>
            </a:xfrm>
            <a:custGeom>
              <a:avLst/>
              <a:gdLst/>
              <a:ahLst/>
              <a:cxnLst/>
              <a:rect l="l" t="t" r="r" b="b"/>
              <a:pathLst>
                <a:path w="78578" h="78543" extrusionOk="0">
                  <a:moveTo>
                    <a:pt x="78385" y="0"/>
                  </a:moveTo>
                  <a:cubicBezTo>
                    <a:pt x="78341" y="0"/>
                    <a:pt x="78296" y="16"/>
                    <a:pt x="78265" y="47"/>
                  </a:cubicBezTo>
                  <a:lnTo>
                    <a:pt x="72" y="78240"/>
                  </a:lnTo>
                  <a:cubicBezTo>
                    <a:pt x="1" y="78311"/>
                    <a:pt x="1" y="78418"/>
                    <a:pt x="72" y="78489"/>
                  </a:cubicBezTo>
                  <a:cubicBezTo>
                    <a:pt x="99" y="78525"/>
                    <a:pt x="143" y="78543"/>
                    <a:pt x="188" y="78543"/>
                  </a:cubicBezTo>
                  <a:cubicBezTo>
                    <a:pt x="233" y="78543"/>
                    <a:pt x="277" y="78525"/>
                    <a:pt x="313" y="78489"/>
                  </a:cubicBezTo>
                  <a:lnTo>
                    <a:pt x="78506" y="297"/>
                  </a:lnTo>
                  <a:cubicBezTo>
                    <a:pt x="78577" y="226"/>
                    <a:pt x="78577" y="119"/>
                    <a:pt x="78506" y="47"/>
                  </a:cubicBezTo>
                  <a:cubicBezTo>
                    <a:pt x="78475" y="16"/>
                    <a:pt x="78430" y="0"/>
                    <a:pt x="78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6554899" y="4167229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81" y="0"/>
                  </a:moveTo>
                  <a:cubicBezTo>
                    <a:pt x="78336" y="0"/>
                    <a:pt x="78292" y="18"/>
                    <a:pt x="78256" y="54"/>
                  </a:cubicBezTo>
                  <a:lnTo>
                    <a:pt x="63" y="78246"/>
                  </a:lnTo>
                  <a:cubicBezTo>
                    <a:pt x="1" y="78317"/>
                    <a:pt x="1" y="78424"/>
                    <a:pt x="63" y="78496"/>
                  </a:cubicBezTo>
                  <a:cubicBezTo>
                    <a:pt x="99" y="78523"/>
                    <a:pt x="143" y="78540"/>
                    <a:pt x="188" y="78540"/>
                  </a:cubicBezTo>
                  <a:cubicBezTo>
                    <a:pt x="233" y="78540"/>
                    <a:pt x="277" y="78523"/>
                    <a:pt x="313" y="78496"/>
                  </a:cubicBezTo>
                  <a:lnTo>
                    <a:pt x="78506" y="294"/>
                  </a:lnTo>
                  <a:cubicBezTo>
                    <a:pt x="78577" y="232"/>
                    <a:pt x="78577" y="125"/>
                    <a:pt x="78506" y="54"/>
                  </a:cubicBezTo>
                  <a:cubicBezTo>
                    <a:pt x="78470" y="18"/>
                    <a:pt x="78426" y="0"/>
                    <a:pt x="78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1789344" y="4657957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656469" y="-2487656"/>
              <a:ext cx="2577520" cy="2900551"/>
            </a:xfrm>
            <a:custGeom>
              <a:avLst/>
              <a:gdLst/>
              <a:ahLst/>
              <a:cxnLst/>
              <a:rect l="l" t="t" r="r" b="b"/>
              <a:pathLst>
                <a:path w="72387" h="81459" extrusionOk="0">
                  <a:moveTo>
                    <a:pt x="57747" y="27183"/>
                  </a:moveTo>
                  <a:lnTo>
                    <a:pt x="57747" y="27183"/>
                  </a:lnTo>
                  <a:cubicBezTo>
                    <a:pt x="56819" y="26255"/>
                    <a:pt x="56819" y="24756"/>
                    <a:pt x="57747" y="23829"/>
                  </a:cubicBezTo>
                  <a:lnTo>
                    <a:pt x="64536" y="17040"/>
                  </a:lnTo>
                  <a:cubicBezTo>
                    <a:pt x="65357" y="16219"/>
                    <a:pt x="65357" y="14899"/>
                    <a:pt x="64536" y="14087"/>
                  </a:cubicBezTo>
                  <a:lnTo>
                    <a:pt x="64536" y="14087"/>
                  </a:lnTo>
                  <a:cubicBezTo>
                    <a:pt x="63724" y="13275"/>
                    <a:pt x="63724" y="11946"/>
                    <a:pt x="64536" y="11134"/>
                  </a:cubicBezTo>
                  <a:lnTo>
                    <a:pt x="71476" y="4193"/>
                  </a:lnTo>
                  <a:cubicBezTo>
                    <a:pt x="72386" y="3292"/>
                    <a:pt x="72386" y="1812"/>
                    <a:pt x="71476" y="902"/>
                  </a:cubicBezTo>
                  <a:lnTo>
                    <a:pt x="71476" y="902"/>
                  </a:lnTo>
                  <a:cubicBezTo>
                    <a:pt x="70566" y="1"/>
                    <a:pt x="69094" y="1"/>
                    <a:pt x="68185" y="902"/>
                  </a:cubicBezTo>
                  <a:lnTo>
                    <a:pt x="57015" y="12071"/>
                  </a:lnTo>
                  <a:cubicBezTo>
                    <a:pt x="56239" y="12856"/>
                    <a:pt x="54981" y="12856"/>
                    <a:pt x="54205" y="12071"/>
                  </a:cubicBezTo>
                  <a:cubicBezTo>
                    <a:pt x="53429" y="11295"/>
                    <a:pt x="52171" y="11295"/>
                    <a:pt x="51386" y="12071"/>
                  </a:cubicBezTo>
                  <a:lnTo>
                    <a:pt x="31537" y="31920"/>
                  </a:lnTo>
                  <a:cubicBezTo>
                    <a:pt x="30957" y="32509"/>
                    <a:pt x="30957" y="33454"/>
                    <a:pt x="31537" y="34043"/>
                  </a:cubicBezTo>
                  <a:cubicBezTo>
                    <a:pt x="32126" y="34632"/>
                    <a:pt x="32126" y="35577"/>
                    <a:pt x="31537" y="36166"/>
                  </a:cubicBezTo>
                  <a:lnTo>
                    <a:pt x="11964" y="55739"/>
                  </a:lnTo>
                  <a:cubicBezTo>
                    <a:pt x="11161" y="56542"/>
                    <a:pt x="11161" y="57835"/>
                    <a:pt x="11964" y="58629"/>
                  </a:cubicBezTo>
                  <a:cubicBezTo>
                    <a:pt x="12758" y="59432"/>
                    <a:pt x="12758" y="60726"/>
                    <a:pt x="11964" y="61520"/>
                  </a:cubicBezTo>
                  <a:lnTo>
                    <a:pt x="6968" y="66516"/>
                  </a:lnTo>
                  <a:cubicBezTo>
                    <a:pt x="6299" y="67185"/>
                    <a:pt x="6299" y="68273"/>
                    <a:pt x="6968" y="68942"/>
                  </a:cubicBezTo>
                  <a:cubicBezTo>
                    <a:pt x="7637" y="69611"/>
                    <a:pt x="7637" y="70699"/>
                    <a:pt x="6968" y="71369"/>
                  </a:cubicBezTo>
                  <a:lnTo>
                    <a:pt x="866" y="77479"/>
                  </a:lnTo>
                  <a:cubicBezTo>
                    <a:pt x="1" y="78336"/>
                    <a:pt x="1" y="79736"/>
                    <a:pt x="866" y="80602"/>
                  </a:cubicBezTo>
                  <a:lnTo>
                    <a:pt x="866" y="80602"/>
                  </a:lnTo>
                  <a:cubicBezTo>
                    <a:pt x="1723" y="81458"/>
                    <a:pt x="3123" y="81458"/>
                    <a:pt x="3980" y="80602"/>
                  </a:cubicBezTo>
                  <a:lnTo>
                    <a:pt x="30582" y="53999"/>
                  </a:lnTo>
                  <a:cubicBezTo>
                    <a:pt x="31091" y="53491"/>
                    <a:pt x="31920" y="53491"/>
                    <a:pt x="32429" y="53999"/>
                  </a:cubicBezTo>
                  <a:lnTo>
                    <a:pt x="32429" y="53999"/>
                  </a:lnTo>
                  <a:cubicBezTo>
                    <a:pt x="32946" y="54517"/>
                    <a:pt x="33767" y="54517"/>
                    <a:pt x="34285" y="53999"/>
                  </a:cubicBezTo>
                  <a:lnTo>
                    <a:pt x="57747" y="30537"/>
                  </a:lnTo>
                  <a:cubicBezTo>
                    <a:pt x="58675" y="29609"/>
                    <a:pt x="58675" y="28111"/>
                    <a:pt x="57747" y="27183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-672057" y="-1192434"/>
              <a:ext cx="2204247" cy="2060321"/>
            </a:xfrm>
            <a:custGeom>
              <a:avLst/>
              <a:gdLst/>
              <a:ahLst/>
              <a:cxnLst/>
              <a:rect l="l" t="t" r="r" b="b"/>
              <a:pathLst>
                <a:path w="61904" h="57862" extrusionOk="0">
                  <a:moveTo>
                    <a:pt x="59392" y="0"/>
                  </a:moveTo>
                  <a:cubicBezTo>
                    <a:pt x="58806" y="0"/>
                    <a:pt x="58219" y="223"/>
                    <a:pt x="57773" y="669"/>
                  </a:cubicBezTo>
                  <a:lnTo>
                    <a:pt x="50422" y="8020"/>
                  </a:lnTo>
                  <a:cubicBezTo>
                    <a:pt x="50039" y="8404"/>
                    <a:pt x="49537" y="8596"/>
                    <a:pt x="49035" y="8596"/>
                  </a:cubicBezTo>
                  <a:cubicBezTo>
                    <a:pt x="48533" y="8596"/>
                    <a:pt x="48031" y="8404"/>
                    <a:pt x="47648" y="8020"/>
                  </a:cubicBezTo>
                  <a:cubicBezTo>
                    <a:pt x="47264" y="7637"/>
                    <a:pt x="46760" y="7445"/>
                    <a:pt x="46257" y="7445"/>
                  </a:cubicBezTo>
                  <a:cubicBezTo>
                    <a:pt x="45754" y="7445"/>
                    <a:pt x="45252" y="7637"/>
                    <a:pt x="44873" y="8020"/>
                  </a:cubicBezTo>
                  <a:lnTo>
                    <a:pt x="33213" y="19680"/>
                  </a:lnTo>
                  <a:cubicBezTo>
                    <a:pt x="32651" y="20242"/>
                    <a:pt x="31918" y="20523"/>
                    <a:pt x="31185" y="20523"/>
                  </a:cubicBezTo>
                  <a:cubicBezTo>
                    <a:pt x="30452" y="20523"/>
                    <a:pt x="29721" y="20242"/>
                    <a:pt x="29163" y="19680"/>
                  </a:cubicBezTo>
                  <a:cubicBezTo>
                    <a:pt x="28606" y="19122"/>
                    <a:pt x="27874" y="18844"/>
                    <a:pt x="27142" y="18844"/>
                  </a:cubicBezTo>
                  <a:cubicBezTo>
                    <a:pt x="26409" y="18844"/>
                    <a:pt x="25675" y="19122"/>
                    <a:pt x="25113" y="19680"/>
                  </a:cubicBezTo>
                  <a:lnTo>
                    <a:pt x="20644" y="24158"/>
                  </a:lnTo>
                  <a:cubicBezTo>
                    <a:pt x="20260" y="24542"/>
                    <a:pt x="19756" y="24734"/>
                    <a:pt x="19253" y="24734"/>
                  </a:cubicBezTo>
                  <a:cubicBezTo>
                    <a:pt x="18750" y="24734"/>
                    <a:pt x="18248" y="24542"/>
                    <a:pt x="17869" y="24158"/>
                  </a:cubicBezTo>
                  <a:cubicBezTo>
                    <a:pt x="17486" y="23775"/>
                    <a:pt x="16982" y="23583"/>
                    <a:pt x="16479" y="23583"/>
                  </a:cubicBezTo>
                  <a:cubicBezTo>
                    <a:pt x="15976" y="23583"/>
                    <a:pt x="15474" y="23775"/>
                    <a:pt x="15095" y="24158"/>
                  </a:cubicBezTo>
                  <a:lnTo>
                    <a:pt x="9858" y="29386"/>
                  </a:lnTo>
                  <a:cubicBezTo>
                    <a:pt x="8538" y="30715"/>
                    <a:pt x="8538" y="32865"/>
                    <a:pt x="9858" y="34185"/>
                  </a:cubicBezTo>
                  <a:cubicBezTo>
                    <a:pt x="11187" y="35515"/>
                    <a:pt x="11187" y="37665"/>
                    <a:pt x="9858" y="38985"/>
                  </a:cubicBezTo>
                  <a:lnTo>
                    <a:pt x="8413" y="40430"/>
                  </a:lnTo>
                  <a:cubicBezTo>
                    <a:pt x="7601" y="41242"/>
                    <a:pt x="7601" y="42562"/>
                    <a:pt x="8413" y="43383"/>
                  </a:cubicBezTo>
                  <a:cubicBezTo>
                    <a:pt x="9225" y="44195"/>
                    <a:pt x="9225" y="45515"/>
                    <a:pt x="8413" y="46327"/>
                  </a:cubicBezTo>
                  <a:lnTo>
                    <a:pt x="928" y="53812"/>
                  </a:lnTo>
                  <a:cubicBezTo>
                    <a:pt x="0" y="54739"/>
                    <a:pt x="0" y="56238"/>
                    <a:pt x="928" y="57166"/>
                  </a:cubicBezTo>
                  <a:cubicBezTo>
                    <a:pt x="1392" y="57630"/>
                    <a:pt x="1999" y="57862"/>
                    <a:pt x="2605" y="57862"/>
                  </a:cubicBezTo>
                  <a:cubicBezTo>
                    <a:pt x="3212" y="57862"/>
                    <a:pt x="3819" y="57630"/>
                    <a:pt x="4283" y="57166"/>
                  </a:cubicBezTo>
                  <a:lnTo>
                    <a:pt x="16424" y="45024"/>
                  </a:lnTo>
                  <a:cubicBezTo>
                    <a:pt x="16759" y="44690"/>
                    <a:pt x="17198" y="44523"/>
                    <a:pt x="17637" y="44523"/>
                  </a:cubicBezTo>
                  <a:cubicBezTo>
                    <a:pt x="18077" y="44523"/>
                    <a:pt x="18516" y="44690"/>
                    <a:pt x="18851" y="45024"/>
                  </a:cubicBezTo>
                  <a:cubicBezTo>
                    <a:pt x="19185" y="45363"/>
                    <a:pt x="19624" y="45533"/>
                    <a:pt x="20064" y="45533"/>
                  </a:cubicBezTo>
                  <a:cubicBezTo>
                    <a:pt x="20503" y="45533"/>
                    <a:pt x="20943" y="45363"/>
                    <a:pt x="21277" y="45024"/>
                  </a:cubicBezTo>
                  <a:lnTo>
                    <a:pt x="27290" y="39012"/>
                  </a:lnTo>
                  <a:cubicBezTo>
                    <a:pt x="27593" y="38708"/>
                    <a:pt x="27990" y="38557"/>
                    <a:pt x="28387" y="38557"/>
                  </a:cubicBezTo>
                  <a:cubicBezTo>
                    <a:pt x="28784" y="38557"/>
                    <a:pt x="29181" y="38708"/>
                    <a:pt x="29484" y="39012"/>
                  </a:cubicBezTo>
                  <a:cubicBezTo>
                    <a:pt x="29788" y="39315"/>
                    <a:pt x="30185" y="39467"/>
                    <a:pt x="30582" y="39467"/>
                  </a:cubicBezTo>
                  <a:cubicBezTo>
                    <a:pt x="30979" y="39467"/>
                    <a:pt x="31376" y="39315"/>
                    <a:pt x="31679" y="39012"/>
                  </a:cubicBezTo>
                  <a:lnTo>
                    <a:pt x="44284" y="26415"/>
                  </a:lnTo>
                  <a:cubicBezTo>
                    <a:pt x="45087" y="25612"/>
                    <a:pt x="45087" y="24319"/>
                    <a:pt x="44284" y="23525"/>
                  </a:cubicBezTo>
                  <a:cubicBezTo>
                    <a:pt x="43491" y="22722"/>
                    <a:pt x="43491" y="21428"/>
                    <a:pt x="44284" y="20634"/>
                  </a:cubicBezTo>
                  <a:lnTo>
                    <a:pt x="61011" y="3908"/>
                  </a:lnTo>
                  <a:cubicBezTo>
                    <a:pt x="61904" y="3016"/>
                    <a:pt x="61904" y="1561"/>
                    <a:pt x="61011" y="669"/>
                  </a:cubicBezTo>
                  <a:cubicBezTo>
                    <a:pt x="60565" y="223"/>
                    <a:pt x="59979" y="0"/>
                    <a:pt x="593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9003354" y="-231948"/>
              <a:ext cx="577233" cy="573886"/>
            </a:xfrm>
            <a:custGeom>
              <a:avLst/>
              <a:gdLst/>
              <a:ahLst/>
              <a:cxnLst/>
              <a:rect l="l" t="t" r="r" b="b"/>
              <a:pathLst>
                <a:path w="16211" h="16117" extrusionOk="0">
                  <a:moveTo>
                    <a:pt x="15671" y="1"/>
                  </a:moveTo>
                  <a:cubicBezTo>
                    <a:pt x="15543" y="1"/>
                    <a:pt x="15416" y="48"/>
                    <a:pt x="15318" y="141"/>
                  </a:cubicBezTo>
                  <a:lnTo>
                    <a:pt x="188" y="15271"/>
                  </a:lnTo>
                  <a:cubicBezTo>
                    <a:pt x="1" y="15468"/>
                    <a:pt x="1" y="15780"/>
                    <a:pt x="188" y="15976"/>
                  </a:cubicBezTo>
                  <a:cubicBezTo>
                    <a:pt x="286" y="16070"/>
                    <a:pt x="413" y="16117"/>
                    <a:pt x="540" y="16117"/>
                  </a:cubicBezTo>
                  <a:cubicBezTo>
                    <a:pt x="668" y="16117"/>
                    <a:pt x="795" y="16070"/>
                    <a:pt x="893" y="15976"/>
                  </a:cubicBezTo>
                  <a:lnTo>
                    <a:pt x="16023" y="846"/>
                  </a:lnTo>
                  <a:cubicBezTo>
                    <a:pt x="16210" y="650"/>
                    <a:pt x="16210" y="338"/>
                    <a:pt x="16023" y="141"/>
                  </a:cubicBezTo>
                  <a:cubicBezTo>
                    <a:pt x="15925" y="48"/>
                    <a:pt x="15798" y="1"/>
                    <a:pt x="156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-517380" y="-182596"/>
              <a:ext cx="1387268" cy="1374450"/>
            </a:xfrm>
            <a:custGeom>
              <a:avLst/>
              <a:gdLst/>
              <a:ahLst/>
              <a:cxnLst/>
              <a:rect l="l" t="t" r="r" b="b"/>
              <a:pathLst>
                <a:path w="38960" h="38600" extrusionOk="0">
                  <a:moveTo>
                    <a:pt x="36939" y="1"/>
                  </a:moveTo>
                  <a:cubicBezTo>
                    <a:pt x="36468" y="1"/>
                    <a:pt x="35997" y="181"/>
                    <a:pt x="35641" y="543"/>
                  </a:cubicBezTo>
                  <a:lnTo>
                    <a:pt x="715" y="35460"/>
                  </a:lnTo>
                  <a:cubicBezTo>
                    <a:pt x="1" y="36182"/>
                    <a:pt x="1" y="37342"/>
                    <a:pt x="715" y="38064"/>
                  </a:cubicBezTo>
                  <a:cubicBezTo>
                    <a:pt x="1076" y="38421"/>
                    <a:pt x="1549" y="38600"/>
                    <a:pt x="2020" y="38600"/>
                  </a:cubicBezTo>
                  <a:cubicBezTo>
                    <a:pt x="2492" y="38600"/>
                    <a:pt x="2963" y="38421"/>
                    <a:pt x="3320" y="38064"/>
                  </a:cubicBezTo>
                  <a:lnTo>
                    <a:pt x="38237" y="3139"/>
                  </a:lnTo>
                  <a:cubicBezTo>
                    <a:pt x="38959" y="2425"/>
                    <a:pt x="38959" y="1256"/>
                    <a:pt x="38237" y="543"/>
                  </a:cubicBezTo>
                  <a:cubicBezTo>
                    <a:pt x="37880" y="181"/>
                    <a:pt x="37409" y="1"/>
                    <a:pt x="369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-435413" y="200783"/>
              <a:ext cx="1387200" cy="1374417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-286753" y="-193601"/>
              <a:ext cx="1762031" cy="992144"/>
            </a:xfrm>
            <a:custGeom>
              <a:avLst/>
              <a:gdLst/>
              <a:ahLst/>
              <a:cxnLst/>
              <a:rect l="l" t="t" r="r" b="b"/>
              <a:pathLst>
                <a:path w="49486" h="27864" extrusionOk="0">
                  <a:moveTo>
                    <a:pt x="46790" y="1"/>
                  </a:moveTo>
                  <a:cubicBezTo>
                    <a:pt x="46163" y="1"/>
                    <a:pt x="45534" y="239"/>
                    <a:pt x="45052" y="717"/>
                  </a:cubicBezTo>
                  <a:lnTo>
                    <a:pt x="42545" y="3224"/>
                  </a:lnTo>
                  <a:cubicBezTo>
                    <a:pt x="41809" y="3960"/>
                    <a:pt x="40846" y="4328"/>
                    <a:pt x="39883" y="4328"/>
                  </a:cubicBezTo>
                  <a:cubicBezTo>
                    <a:pt x="38921" y="4328"/>
                    <a:pt x="37960" y="3960"/>
                    <a:pt x="37228" y="3224"/>
                  </a:cubicBezTo>
                  <a:cubicBezTo>
                    <a:pt x="36492" y="2492"/>
                    <a:pt x="35529" y="2126"/>
                    <a:pt x="34566" y="2126"/>
                  </a:cubicBezTo>
                  <a:cubicBezTo>
                    <a:pt x="33604" y="2126"/>
                    <a:pt x="32643" y="2492"/>
                    <a:pt x="31911" y="3224"/>
                  </a:cubicBezTo>
                  <a:lnTo>
                    <a:pt x="27745" y="7390"/>
                  </a:lnTo>
                  <a:cubicBezTo>
                    <a:pt x="27045" y="8094"/>
                    <a:pt x="26124" y="8447"/>
                    <a:pt x="25203" y="8447"/>
                  </a:cubicBezTo>
                  <a:cubicBezTo>
                    <a:pt x="24281" y="8447"/>
                    <a:pt x="23360" y="8094"/>
                    <a:pt x="22660" y="7390"/>
                  </a:cubicBezTo>
                  <a:cubicBezTo>
                    <a:pt x="21955" y="6689"/>
                    <a:pt x="21034" y="6339"/>
                    <a:pt x="20114" y="6339"/>
                  </a:cubicBezTo>
                  <a:cubicBezTo>
                    <a:pt x="19194" y="6339"/>
                    <a:pt x="18275" y="6689"/>
                    <a:pt x="17575" y="7390"/>
                  </a:cubicBezTo>
                  <a:lnTo>
                    <a:pt x="866" y="24099"/>
                  </a:lnTo>
                  <a:cubicBezTo>
                    <a:pt x="1" y="24955"/>
                    <a:pt x="1" y="26356"/>
                    <a:pt x="866" y="27221"/>
                  </a:cubicBezTo>
                  <a:cubicBezTo>
                    <a:pt x="1294" y="27649"/>
                    <a:pt x="1858" y="27863"/>
                    <a:pt x="2424" y="27863"/>
                  </a:cubicBezTo>
                  <a:cubicBezTo>
                    <a:pt x="2989" y="27863"/>
                    <a:pt x="3556" y="27649"/>
                    <a:pt x="3988" y="27221"/>
                  </a:cubicBezTo>
                  <a:lnTo>
                    <a:pt x="13239" y="17970"/>
                  </a:lnTo>
                  <a:cubicBezTo>
                    <a:pt x="13891" y="17314"/>
                    <a:pt x="14747" y="16986"/>
                    <a:pt x="15605" y="16986"/>
                  </a:cubicBezTo>
                  <a:cubicBezTo>
                    <a:pt x="16462" y="16986"/>
                    <a:pt x="17321" y="17314"/>
                    <a:pt x="17977" y="17970"/>
                  </a:cubicBezTo>
                  <a:cubicBezTo>
                    <a:pt x="18632" y="18626"/>
                    <a:pt x="19491" y="18953"/>
                    <a:pt x="20348" y="18953"/>
                  </a:cubicBezTo>
                  <a:cubicBezTo>
                    <a:pt x="21206" y="18953"/>
                    <a:pt x="22062" y="18626"/>
                    <a:pt x="22714" y="17970"/>
                  </a:cubicBezTo>
                  <a:lnTo>
                    <a:pt x="31331" y="9352"/>
                  </a:lnTo>
                  <a:cubicBezTo>
                    <a:pt x="32161" y="8523"/>
                    <a:pt x="33249" y="8108"/>
                    <a:pt x="34338" y="8108"/>
                  </a:cubicBezTo>
                  <a:cubicBezTo>
                    <a:pt x="35426" y="8108"/>
                    <a:pt x="36514" y="8523"/>
                    <a:pt x="37344" y="9352"/>
                  </a:cubicBezTo>
                  <a:cubicBezTo>
                    <a:pt x="38174" y="10182"/>
                    <a:pt x="39262" y="10597"/>
                    <a:pt x="40351" y="10597"/>
                  </a:cubicBezTo>
                  <a:cubicBezTo>
                    <a:pt x="41439" y="10597"/>
                    <a:pt x="42527" y="10182"/>
                    <a:pt x="43357" y="9352"/>
                  </a:cubicBezTo>
                  <a:lnTo>
                    <a:pt x="48522" y="4187"/>
                  </a:lnTo>
                  <a:cubicBezTo>
                    <a:pt x="49486" y="3232"/>
                    <a:pt x="49486" y="1671"/>
                    <a:pt x="48522" y="717"/>
                  </a:cubicBezTo>
                  <a:cubicBezTo>
                    <a:pt x="48045" y="239"/>
                    <a:pt x="47418" y="1"/>
                    <a:pt x="46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-123174" y="750164"/>
              <a:ext cx="183659" cy="167280"/>
            </a:xfrm>
            <a:custGeom>
              <a:avLst/>
              <a:gdLst/>
              <a:ahLst/>
              <a:cxnLst/>
              <a:rect l="l" t="t" r="r" b="b"/>
              <a:pathLst>
                <a:path w="5158" h="4698" extrusionOk="0">
                  <a:moveTo>
                    <a:pt x="2575" y="0"/>
                  </a:moveTo>
                  <a:cubicBezTo>
                    <a:pt x="1973" y="0"/>
                    <a:pt x="1370" y="230"/>
                    <a:pt x="911" y="689"/>
                  </a:cubicBezTo>
                  <a:cubicBezTo>
                    <a:pt x="1" y="1599"/>
                    <a:pt x="1" y="3089"/>
                    <a:pt x="911" y="4008"/>
                  </a:cubicBezTo>
                  <a:cubicBezTo>
                    <a:pt x="1370" y="4467"/>
                    <a:pt x="1973" y="4697"/>
                    <a:pt x="2575" y="4697"/>
                  </a:cubicBezTo>
                  <a:cubicBezTo>
                    <a:pt x="3177" y="4697"/>
                    <a:pt x="3779" y="4467"/>
                    <a:pt x="4238" y="4008"/>
                  </a:cubicBezTo>
                  <a:cubicBezTo>
                    <a:pt x="5157" y="3089"/>
                    <a:pt x="5157" y="1599"/>
                    <a:pt x="4238" y="689"/>
                  </a:cubicBezTo>
                  <a:cubicBezTo>
                    <a:pt x="3779" y="230"/>
                    <a:pt x="3177" y="0"/>
                    <a:pt x="2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-214969" y="-1264697"/>
              <a:ext cx="2629872" cy="2628626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590739" y="-1935971"/>
              <a:ext cx="2405002" cy="2403827"/>
            </a:xfrm>
            <a:custGeom>
              <a:avLst/>
              <a:gdLst/>
              <a:ahLst/>
              <a:cxnLst/>
              <a:rect l="l" t="t" r="r" b="b"/>
              <a:pathLst>
                <a:path w="67542" h="67509" extrusionOk="0">
                  <a:moveTo>
                    <a:pt x="67360" y="1"/>
                  </a:moveTo>
                  <a:cubicBezTo>
                    <a:pt x="67319" y="1"/>
                    <a:pt x="67278" y="16"/>
                    <a:pt x="67247" y="48"/>
                  </a:cubicBezTo>
                  <a:lnTo>
                    <a:pt x="72" y="67223"/>
                  </a:lnTo>
                  <a:cubicBezTo>
                    <a:pt x="0" y="67294"/>
                    <a:pt x="0" y="67392"/>
                    <a:pt x="72" y="67455"/>
                  </a:cubicBezTo>
                  <a:cubicBezTo>
                    <a:pt x="98" y="67490"/>
                    <a:pt x="143" y="67508"/>
                    <a:pt x="188" y="67508"/>
                  </a:cubicBezTo>
                  <a:cubicBezTo>
                    <a:pt x="223" y="67508"/>
                    <a:pt x="268" y="67490"/>
                    <a:pt x="304" y="67455"/>
                  </a:cubicBezTo>
                  <a:lnTo>
                    <a:pt x="67479" y="280"/>
                  </a:lnTo>
                  <a:cubicBezTo>
                    <a:pt x="67542" y="217"/>
                    <a:pt x="67542" y="119"/>
                    <a:pt x="67479" y="48"/>
                  </a:cubicBezTo>
                  <a:cubicBezTo>
                    <a:pt x="67443" y="16"/>
                    <a:pt x="67401" y="1"/>
                    <a:pt x="67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>
            <a:spLocks noGrp="1"/>
          </p:cNvSpPr>
          <p:nvPr>
            <p:ph type="title"/>
          </p:nvPr>
        </p:nvSpPr>
        <p:spPr>
          <a:xfrm>
            <a:off x="852852" y="3676188"/>
            <a:ext cx="44217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subTitle" idx="1"/>
          </p:nvPr>
        </p:nvSpPr>
        <p:spPr>
          <a:xfrm>
            <a:off x="852750" y="947113"/>
            <a:ext cx="4421700" cy="26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7" name="Google Shape;267;p14"/>
          <p:cNvSpPr>
            <a:spLocks noGrp="1"/>
          </p:cNvSpPr>
          <p:nvPr>
            <p:ph type="pic" idx="2"/>
          </p:nvPr>
        </p:nvSpPr>
        <p:spPr>
          <a:xfrm>
            <a:off x="5924100" y="808050"/>
            <a:ext cx="2324100" cy="352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268" name="Google Shape;268;p14"/>
          <p:cNvGrpSpPr/>
          <p:nvPr/>
        </p:nvGrpSpPr>
        <p:grpSpPr>
          <a:xfrm>
            <a:off x="-1231883" y="-1650528"/>
            <a:ext cx="12005128" cy="7196303"/>
            <a:chOff x="-1231883" y="-1650528"/>
            <a:chExt cx="12005128" cy="7196303"/>
          </a:xfrm>
        </p:grpSpPr>
        <p:sp>
          <p:nvSpPr>
            <p:cNvPr id="269" name="Google Shape;269;p14"/>
            <p:cNvSpPr/>
            <p:nvPr/>
          </p:nvSpPr>
          <p:spPr>
            <a:xfrm>
              <a:off x="7864911" y="3662237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8131952" y="3426273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323152" y="3075647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1070099" y="-295928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-1231883" y="10261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01570" y="288509"/>
              <a:ext cx="235365" cy="221988"/>
            </a:xfrm>
            <a:custGeom>
              <a:avLst/>
              <a:gdLst/>
              <a:ahLst/>
              <a:cxnLst/>
              <a:rect l="l" t="t" r="r" b="b"/>
              <a:pathLst>
                <a:path w="7601" h="7169" extrusionOk="0">
                  <a:moveTo>
                    <a:pt x="5219" y="1"/>
                  </a:moveTo>
                  <a:cubicBezTo>
                    <a:pt x="4664" y="1"/>
                    <a:pt x="4108" y="213"/>
                    <a:pt x="3685" y="637"/>
                  </a:cubicBezTo>
                  <a:lnTo>
                    <a:pt x="848" y="3464"/>
                  </a:lnTo>
                  <a:cubicBezTo>
                    <a:pt x="0" y="4312"/>
                    <a:pt x="0" y="5686"/>
                    <a:pt x="848" y="6533"/>
                  </a:cubicBezTo>
                  <a:cubicBezTo>
                    <a:pt x="1271" y="6957"/>
                    <a:pt x="1827" y="7169"/>
                    <a:pt x="2382" y="7169"/>
                  </a:cubicBezTo>
                  <a:cubicBezTo>
                    <a:pt x="2937" y="7169"/>
                    <a:pt x="3493" y="6957"/>
                    <a:pt x="3917" y="6533"/>
                  </a:cubicBezTo>
                  <a:lnTo>
                    <a:pt x="6753" y="3705"/>
                  </a:lnTo>
                  <a:cubicBezTo>
                    <a:pt x="7601" y="2858"/>
                    <a:pt x="7601" y="1484"/>
                    <a:pt x="6753" y="637"/>
                  </a:cubicBezTo>
                  <a:cubicBezTo>
                    <a:pt x="6330" y="213"/>
                    <a:pt x="5774" y="1"/>
                    <a:pt x="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7962003" y="4697920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61490" y="483865"/>
              <a:ext cx="136772" cy="124634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897876" y="69446"/>
              <a:ext cx="169936" cy="154794"/>
            </a:xfrm>
            <a:custGeom>
              <a:avLst/>
              <a:gdLst/>
              <a:ahLst/>
              <a:cxnLst/>
              <a:rect l="l" t="t" r="r" b="b"/>
              <a:pathLst>
                <a:path w="5488" h="4999" extrusionOk="0">
                  <a:moveTo>
                    <a:pt x="2744" y="1"/>
                  </a:moveTo>
                  <a:cubicBezTo>
                    <a:pt x="2104" y="1"/>
                    <a:pt x="1464" y="246"/>
                    <a:pt x="973" y="737"/>
                  </a:cubicBezTo>
                  <a:cubicBezTo>
                    <a:pt x="1" y="1709"/>
                    <a:pt x="1" y="3288"/>
                    <a:pt x="973" y="4269"/>
                  </a:cubicBezTo>
                  <a:cubicBezTo>
                    <a:pt x="1464" y="4756"/>
                    <a:pt x="2104" y="4999"/>
                    <a:pt x="2744" y="4999"/>
                  </a:cubicBezTo>
                  <a:cubicBezTo>
                    <a:pt x="3384" y="4999"/>
                    <a:pt x="4024" y="4756"/>
                    <a:pt x="4515" y="4269"/>
                  </a:cubicBezTo>
                  <a:cubicBezTo>
                    <a:pt x="5487" y="3288"/>
                    <a:pt x="5487" y="1709"/>
                    <a:pt x="4515" y="737"/>
                  </a:cubicBezTo>
                  <a:cubicBezTo>
                    <a:pt x="4024" y="246"/>
                    <a:pt x="3384" y="1"/>
                    <a:pt x="2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340077" y="-165052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726767" y="452577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46742" y="4526551"/>
              <a:ext cx="169955" cy="154882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886710" y="-673353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/>
          <p:nvPr/>
        </p:nvSpPr>
        <p:spPr>
          <a:xfrm flipH="1">
            <a:off x="-1120704" y="3562436"/>
            <a:ext cx="2241463" cy="2522378"/>
          </a:xfrm>
          <a:custGeom>
            <a:avLst/>
            <a:gdLst/>
            <a:ahLst/>
            <a:cxnLst/>
            <a:rect l="l" t="t" r="r" b="b"/>
            <a:pathLst>
              <a:path w="72387" h="81459" extrusionOk="0">
                <a:moveTo>
                  <a:pt x="57747" y="27183"/>
                </a:moveTo>
                <a:lnTo>
                  <a:pt x="57747" y="27183"/>
                </a:lnTo>
                <a:cubicBezTo>
                  <a:pt x="56819" y="26255"/>
                  <a:pt x="56819" y="24756"/>
                  <a:pt x="57747" y="23829"/>
                </a:cubicBezTo>
                <a:lnTo>
                  <a:pt x="64536" y="17040"/>
                </a:lnTo>
                <a:cubicBezTo>
                  <a:pt x="65357" y="16219"/>
                  <a:pt x="65357" y="14899"/>
                  <a:pt x="64536" y="14087"/>
                </a:cubicBezTo>
                <a:lnTo>
                  <a:pt x="64536" y="14087"/>
                </a:lnTo>
                <a:cubicBezTo>
                  <a:pt x="63724" y="13275"/>
                  <a:pt x="63724" y="11946"/>
                  <a:pt x="64536" y="11134"/>
                </a:cubicBezTo>
                <a:lnTo>
                  <a:pt x="71476" y="4193"/>
                </a:lnTo>
                <a:cubicBezTo>
                  <a:pt x="72386" y="3292"/>
                  <a:pt x="72386" y="1812"/>
                  <a:pt x="71476" y="902"/>
                </a:cubicBezTo>
                <a:lnTo>
                  <a:pt x="71476" y="902"/>
                </a:lnTo>
                <a:cubicBezTo>
                  <a:pt x="70566" y="1"/>
                  <a:pt x="69094" y="1"/>
                  <a:pt x="68185" y="902"/>
                </a:cubicBezTo>
                <a:lnTo>
                  <a:pt x="57015" y="12071"/>
                </a:lnTo>
                <a:cubicBezTo>
                  <a:pt x="56239" y="12856"/>
                  <a:pt x="54981" y="12856"/>
                  <a:pt x="54205" y="12071"/>
                </a:cubicBezTo>
                <a:cubicBezTo>
                  <a:pt x="53429" y="11295"/>
                  <a:pt x="52171" y="11295"/>
                  <a:pt x="51386" y="12071"/>
                </a:cubicBezTo>
                <a:lnTo>
                  <a:pt x="31537" y="31920"/>
                </a:lnTo>
                <a:cubicBezTo>
                  <a:pt x="30957" y="32509"/>
                  <a:pt x="30957" y="33454"/>
                  <a:pt x="31537" y="34043"/>
                </a:cubicBezTo>
                <a:cubicBezTo>
                  <a:pt x="32126" y="34632"/>
                  <a:pt x="32126" y="35577"/>
                  <a:pt x="31537" y="36166"/>
                </a:cubicBezTo>
                <a:lnTo>
                  <a:pt x="11964" y="55739"/>
                </a:lnTo>
                <a:cubicBezTo>
                  <a:pt x="11161" y="56542"/>
                  <a:pt x="11161" y="57835"/>
                  <a:pt x="11964" y="58629"/>
                </a:cubicBezTo>
                <a:cubicBezTo>
                  <a:pt x="12758" y="59432"/>
                  <a:pt x="12758" y="60726"/>
                  <a:pt x="11964" y="61520"/>
                </a:cubicBezTo>
                <a:lnTo>
                  <a:pt x="6968" y="66516"/>
                </a:lnTo>
                <a:cubicBezTo>
                  <a:pt x="6299" y="67185"/>
                  <a:pt x="6299" y="68273"/>
                  <a:pt x="6968" y="68942"/>
                </a:cubicBezTo>
                <a:cubicBezTo>
                  <a:pt x="7637" y="69611"/>
                  <a:pt x="7637" y="70699"/>
                  <a:pt x="6968" y="71369"/>
                </a:cubicBezTo>
                <a:lnTo>
                  <a:pt x="866" y="77479"/>
                </a:lnTo>
                <a:cubicBezTo>
                  <a:pt x="1" y="78336"/>
                  <a:pt x="1" y="79736"/>
                  <a:pt x="866" y="80602"/>
                </a:cubicBezTo>
                <a:lnTo>
                  <a:pt x="866" y="80602"/>
                </a:lnTo>
                <a:cubicBezTo>
                  <a:pt x="1723" y="81458"/>
                  <a:pt x="3123" y="81458"/>
                  <a:pt x="3980" y="80602"/>
                </a:cubicBezTo>
                <a:lnTo>
                  <a:pt x="30582" y="53999"/>
                </a:lnTo>
                <a:cubicBezTo>
                  <a:pt x="31091" y="53491"/>
                  <a:pt x="31920" y="53491"/>
                  <a:pt x="32429" y="53999"/>
                </a:cubicBezTo>
                <a:lnTo>
                  <a:pt x="32429" y="53999"/>
                </a:lnTo>
                <a:cubicBezTo>
                  <a:pt x="32946" y="54517"/>
                  <a:pt x="33767" y="54517"/>
                  <a:pt x="34285" y="53999"/>
                </a:cubicBezTo>
                <a:lnTo>
                  <a:pt x="57747" y="30537"/>
                </a:lnTo>
                <a:cubicBezTo>
                  <a:pt x="58675" y="29609"/>
                  <a:pt x="58675" y="28111"/>
                  <a:pt x="57747" y="27183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6"/>
          <p:cNvSpPr/>
          <p:nvPr/>
        </p:nvSpPr>
        <p:spPr>
          <a:xfrm flipH="1">
            <a:off x="-531401" y="3819077"/>
            <a:ext cx="1368250" cy="1770362"/>
          </a:xfrm>
          <a:custGeom>
            <a:avLst/>
            <a:gdLst/>
            <a:ahLst/>
            <a:cxnLst/>
            <a:rect l="l" t="t" r="r" b="b"/>
            <a:pathLst>
              <a:path w="44187" h="57173" extrusionOk="0">
                <a:moveTo>
                  <a:pt x="42184" y="0"/>
                </a:moveTo>
                <a:cubicBezTo>
                  <a:pt x="41717" y="0"/>
                  <a:pt x="41251" y="179"/>
                  <a:pt x="40894" y="535"/>
                </a:cubicBezTo>
                <a:lnTo>
                  <a:pt x="24605" y="16825"/>
                </a:lnTo>
                <a:cubicBezTo>
                  <a:pt x="24132" y="17298"/>
                  <a:pt x="23512" y="17534"/>
                  <a:pt x="22892" y="17534"/>
                </a:cubicBezTo>
                <a:cubicBezTo>
                  <a:pt x="22272" y="17534"/>
                  <a:pt x="21652" y="17298"/>
                  <a:pt x="21179" y="16825"/>
                </a:cubicBezTo>
                <a:cubicBezTo>
                  <a:pt x="20706" y="16352"/>
                  <a:pt x="20086" y="16116"/>
                  <a:pt x="19467" y="16116"/>
                </a:cubicBezTo>
                <a:cubicBezTo>
                  <a:pt x="18848" y="16116"/>
                  <a:pt x="18231" y="16352"/>
                  <a:pt x="17762" y="16825"/>
                </a:cubicBezTo>
                <a:lnTo>
                  <a:pt x="9216" y="25363"/>
                </a:lnTo>
                <a:cubicBezTo>
                  <a:pt x="7467" y="27120"/>
                  <a:pt x="7467" y="29966"/>
                  <a:pt x="9216" y="31714"/>
                </a:cubicBezTo>
                <a:cubicBezTo>
                  <a:pt x="10973" y="33472"/>
                  <a:pt x="10973" y="36318"/>
                  <a:pt x="9216" y="38075"/>
                </a:cubicBezTo>
                <a:lnTo>
                  <a:pt x="545" y="46746"/>
                </a:lnTo>
                <a:cubicBezTo>
                  <a:pt x="0" y="47290"/>
                  <a:pt x="0" y="48174"/>
                  <a:pt x="545" y="48718"/>
                </a:cubicBezTo>
                <a:lnTo>
                  <a:pt x="3854" y="52018"/>
                </a:lnTo>
                <a:cubicBezTo>
                  <a:pt x="4398" y="52563"/>
                  <a:pt x="4398" y="53446"/>
                  <a:pt x="3854" y="53990"/>
                </a:cubicBezTo>
                <a:cubicBezTo>
                  <a:pt x="3310" y="54534"/>
                  <a:pt x="3310" y="55408"/>
                  <a:pt x="3854" y="55953"/>
                </a:cubicBezTo>
                <a:lnTo>
                  <a:pt x="4666" y="56764"/>
                </a:lnTo>
                <a:cubicBezTo>
                  <a:pt x="4938" y="57037"/>
                  <a:pt x="5293" y="57173"/>
                  <a:pt x="5647" y="57173"/>
                </a:cubicBezTo>
                <a:cubicBezTo>
                  <a:pt x="6002" y="57173"/>
                  <a:pt x="6357" y="57037"/>
                  <a:pt x="6629" y="56764"/>
                </a:cubicBezTo>
                <a:lnTo>
                  <a:pt x="10099" y="53294"/>
                </a:lnTo>
                <a:cubicBezTo>
                  <a:pt x="11473" y="51920"/>
                  <a:pt x="11473" y="49699"/>
                  <a:pt x="10099" y="48325"/>
                </a:cubicBezTo>
                <a:cubicBezTo>
                  <a:pt x="8725" y="46951"/>
                  <a:pt x="8725" y="44721"/>
                  <a:pt x="10099" y="43347"/>
                </a:cubicBezTo>
                <a:lnTo>
                  <a:pt x="19662" y="33793"/>
                </a:lnTo>
                <a:cubicBezTo>
                  <a:pt x="20608" y="32847"/>
                  <a:pt x="20608" y="31313"/>
                  <a:pt x="19662" y="30367"/>
                </a:cubicBezTo>
                <a:cubicBezTo>
                  <a:pt x="18708" y="29422"/>
                  <a:pt x="18708" y="27887"/>
                  <a:pt x="19662" y="26933"/>
                </a:cubicBezTo>
                <a:lnTo>
                  <a:pt x="43473" y="3123"/>
                </a:lnTo>
                <a:cubicBezTo>
                  <a:pt x="44186" y="2409"/>
                  <a:pt x="44186" y="1249"/>
                  <a:pt x="43473" y="535"/>
                </a:cubicBezTo>
                <a:cubicBezTo>
                  <a:pt x="43116" y="179"/>
                  <a:pt x="42650" y="0"/>
                  <a:pt x="4218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6"/>
          <p:cNvSpPr txBox="1">
            <a:spLocks noGrp="1"/>
          </p:cNvSpPr>
          <p:nvPr>
            <p:ph type="subTitle" idx="1"/>
          </p:nvPr>
        </p:nvSpPr>
        <p:spPr>
          <a:xfrm>
            <a:off x="7199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2"/>
          </p:nvPr>
        </p:nvSpPr>
        <p:spPr>
          <a:xfrm>
            <a:off x="34012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6"/>
          <p:cNvSpPr txBox="1">
            <a:spLocks noGrp="1"/>
          </p:cNvSpPr>
          <p:nvPr>
            <p:ph type="subTitle" idx="3"/>
          </p:nvPr>
        </p:nvSpPr>
        <p:spPr>
          <a:xfrm>
            <a:off x="60825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6"/>
          <p:cNvSpPr txBox="1">
            <a:spLocks noGrp="1"/>
          </p:cNvSpPr>
          <p:nvPr>
            <p:ph type="subTitle" idx="4"/>
          </p:nvPr>
        </p:nvSpPr>
        <p:spPr>
          <a:xfrm>
            <a:off x="7199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6" name="Google Shape;576;p26"/>
          <p:cNvSpPr txBox="1">
            <a:spLocks noGrp="1"/>
          </p:cNvSpPr>
          <p:nvPr>
            <p:ph type="subTitle" idx="5"/>
          </p:nvPr>
        </p:nvSpPr>
        <p:spPr>
          <a:xfrm>
            <a:off x="34012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7" name="Google Shape;577;p26"/>
          <p:cNvSpPr txBox="1">
            <a:spLocks noGrp="1"/>
          </p:cNvSpPr>
          <p:nvPr>
            <p:ph type="subTitle" idx="6"/>
          </p:nvPr>
        </p:nvSpPr>
        <p:spPr>
          <a:xfrm>
            <a:off x="60825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78" name="Google Shape;578;p26"/>
          <p:cNvGrpSpPr/>
          <p:nvPr/>
        </p:nvGrpSpPr>
        <p:grpSpPr>
          <a:xfrm>
            <a:off x="-2096735" y="-2155372"/>
            <a:ext cx="2629934" cy="2628688"/>
            <a:chOff x="-2096735" y="-2155372"/>
            <a:chExt cx="2629934" cy="2628688"/>
          </a:xfrm>
        </p:grpSpPr>
        <p:sp>
          <p:nvSpPr>
            <p:cNvPr id="579" name="Google Shape;579;p26"/>
            <p:cNvSpPr/>
            <p:nvPr/>
          </p:nvSpPr>
          <p:spPr>
            <a:xfrm flipH="1">
              <a:off x="-947119" y="-1007392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flipH="1">
              <a:off x="264909" y="204755"/>
              <a:ext cx="254487" cy="240279"/>
            </a:xfrm>
            <a:custGeom>
              <a:avLst/>
              <a:gdLst/>
              <a:ahLst/>
              <a:cxnLst/>
              <a:rect l="l" t="t" r="r" b="b"/>
              <a:pathLst>
                <a:path w="7147" h="6748" extrusionOk="0">
                  <a:moveTo>
                    <a:pt x="4907" y="1"/>
                  </a:moveTo>
                  <a:cubicBezTo>
                    <a:pt x="4385" y="1"/>
                    <a:pt x="3863" y="202"/>
                    <a:pt x="3462" y="603"/>
                  </a:cubicBezTo>
                  <a:lnTo>
                    <a:pt x="803" y="3271"/>
                  </a:lnTo>
                  <a:cubicBezTo>
                    <a:pt x="1" y="4064"/>
                    <a:pt x="1" y="5358"/>
                    <a:pt x="803" y="6152"/>
                  </a:cubicBezTo>
                  <a:cubicBezTo>
                    <a:pt x="1200" y="6549"/>
                    <a:pt x="1722" y="6747"/>
                    <a:pt x="2244" y="6747"/>
                  </a:cubicBezTo>
                  <a:cubicBezTo>
                    <a:pt x="2766" y="6747"/>
                    <a:pt x="3288" y="6549"/>
                    <a:pt x="3685" y="6152"/>
                  </a:cubicBezTo>
                  <a:lnTo>
                    <a:pt x="6352" y="3485"/>
                  </a:lnTo>
                  <a:cubicBezTo>
                    <a:pt x="7146" y="2691"/>
                    <a:pt x="7146" y="1397"/>
                    <a:pt x="6352" y="603"/>
                  </a:cubicBezTo>
                  <a:cubicBezTo>
                    <a:pt x="5951" y="202"/>
                    <a:pt x="5429" y="1"/>
                    <a:pt x="49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 flipH="1">
              <a:off x="-2096735" y="-2155372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26"/>
          <p:cNvGrpSpPr/>
          <p:nvPr/>
        </p:nvGrpSpPr>
        <p:grpSpPr>
          <a:xfrm>
            <a:off x="8484683" y="4601959"/>
            <a:ext cx="2623240" cy="2622884"/>
            <a:chOff x="8484683" y="4601959"/>
            <a:chExt cx="2623240" cy="2622884"/>
          </a:xfrm>
        </p:grpSpPr>
        <p:sp>
          <p:nvSpPr>
            <p:cNvPr id="583" name="Google Shape;583;p26"/>
            <p:cNvSpPr/>
            <p:nvPr/>
          </p:nvSpPr>
          <p:spPr>
            <a:xfrm rot="10800000" flipH="1">
              <a:off x="8580126" y="4702936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 rot="10800000" flipH="1">
              <a:off x="8698627" y="4680196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 rot="10800000" flipH="1">
              <a:off x="8484683" y="4601959"/>
              <a:ext cx="2623240" cy="2622884"/>
            </a:xfrm>
            <a:custGeom>
              <a:avLst/>
              <a:gdLst/>
              <a:ahLst/>
              <a:cxnLst/>
              <a:rect l="l" t="t" r="r" b="b"/>
              <a:pathLst>
                <a:path w="73671" h="73661" extrusionOk="0">
                  <a:moveTo>
                    <a:pt x="73582" y="0"/>
                  </a:moveTo>
                  <a:cubicBezTo>
                    <a:pt x="73561" y="0"/>
                    <a:pt x="73541" y="9"/>
                    <a:pt x="73528" y="27"/>
                  </a:cubicBezTo>
                  <a:lnTo>
                    <a:pt x="27" y="73518"/>
                  </a:lnTo>
                  <a:cubicBezTo>
                    <a:pt x="1" y="73554"/>
                    <a:pt x="1" y="73607"/>
                    <a:pt x="27" y="73634"/>
                  </a:cubicBezTo>
                  <a:cubicBezTo>
                    <a:pt x="45" y="73652"/>
                    <a:pt x="63" y="73661"/>
                    <a:pt x="90" y="73661"/>
                  </a:cubicBezTo>
                  <a:cubicBezTo>
                    <a:pt x="108" y="73661"/>
                    <a:pt x="125" y="73652"/>
                    <a:pt x="143" y="73634"/>
                  </a:cubicBezTo>
                  <a:lnTo>
                    <a:pt x="73644" y="143"/>
                  </a:lnTo>
                  <a:cubicBezTo>
                    <a:pt x="73671" y="107"/>
                    <a:pt x="73671" y="54"/>
                    <a:pt x="73644" y="27"/>
                  </a:cubicBezTo>
                  <a:cubicBezTo>
                    <a:pt x="73626" y="9"/>
                    <a:pt x="73604" y="0"/>
                    <a:pt x="73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6"/>
          <p:cNvGrpSpPr/>
          <p:nvPr/>
        </p:nvGrpSpPr>
        <p:grpSpPr>
          <a:xfrm>
            <a:off x="7494050" y="-942403"/>
            <a:ext cx="2653579" cy="2899116"/>
            <a:chOff x="7494050" y="-942403"/>
            <a:chExt cx="2653579" cy="2899116"/>
          </a:xfrm>
        </p:grpSpPr>
        <p:sp>
          <p:nvSpPr>
            <p:cNvPr id="587" name="Google Shape;587;p26"/>
            <p:cNvSpPr/>
            <p:nvPr/>
          </p:nvSpPr>
          <p:spPr>
            <a:xfrm flipH="1">
              <a:off x="7762829" y="-91066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 flipH="1">
              <a:off x="8158396" y="-942403"/>
              <a:ext cx="1104150" cy="1097585"/>
            </a:xfrm>
            <a:custGeom>
              <a:avLst/>
              <a:gdLst/>
              <a:ahLst/>
              <a:cxnLst/>
              <a:rect l="l" t="t" r="r" b="b"/>
              <a:pathLst>
                <a:path w="35658" h="35446" extrusionOk="0">
                  <a:moveTo>
                    <a:pt x="34466" y="0"/>
                  </a:moveTo>
                  <a:cubicBezTo>
                    <a:pt x="34188" y="0"/>
                    <a:pt x="33909" y="107"/>
                    <a:pt x="33695" y="321"/>
                  </a:cubicBezTo>
                  <a:lnTo>
                    <a:pt x="420" y="33588"/>
                  </a:lnTo>
                  <a:cubicBezTo>
                    <a:pt x="0" y="34016"/>
                    <a:pt x="0" y="34703"/>
                    <a:pt x="420" y="35131"/>
                  </a:cubicBezTo>
                  <a:cubicBezTo>
                    <a:pt x="634" y="35341"/>
                    <a:pt x="913" y="35445"/>
                    <a:pt x="1191" y="35445"/>
                  </a:cubicBezTo>
                  <a:cubicBezTo>
                    <a:pt x="1470" y="35445"/>
                    <a:pt x="1749" y="35341"/>
                    <a:pt x="1963" y="35131"/>
                  </a:cubicBezTo>
                  <a:lnTo>
                    <a:pt x="35230" y="1856"/>
                  </a:lnTo>
                  <a:cubicBezTo>
                    <a:pt x="35658" y="1427"/>
                    <a:pt x="35658" y="741"/>
                    <a:pt x="35230" y="321"/>
                  </a:cubicBezTo>
                  <a:cubicBezTo>
                    <a:pt x="35020" y="107"/>
                    <a:pt x="34743" y="0"/>
                    <a:pt x="344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 flipH="1">
              <a:off x="8707569" y="-175515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 flipH="1">
              <a:off x="8366657" y="-73917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 flipH="1">
              <a:off x="8392653" y="73174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 flipH="1">
              <a:off x="7494050" y="-942402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6"/>
          <p:cNvSpPr/>
          <p:nvPr/>
        </p:nvSpPr>
        <p:spPr>
          <a:xfrm flipH="1">
            <a:off x="290107" y="4631417"/>
            <a:ext cx="159717" cy="145690"/>
          </a:xfrm>
          <a:custGeom>
            <a:avLst/>
            <a:gdLst/>
            <a:ahLst/>
            <a:cxnLst/>
            <a:rect l="l" t="t" r="r" b="b"/>
            <a:pathLst>
              <a:path w="5158" h="4705" extrusionOk="0">
                <a:moveTo>
                  <a:pt x="2579" y="1"/>
                </a:moveTo>
                <a:cubicBezTo>
                  <a:pt x="1981" y="1"/>
                  <a:pt x="1375" y="233"/>
                  <a:pt x="920" y="697"/>
                </a:cubicBezTo>
                <a:cubicBezTo>
                  <a:pt x="1" y="1607"/>
                  <a:pt x="1" y="3096"/>
                  <a:pt x="920" y="4015"/>
                </a:cubicBezTo>
                <a:cubicBezTo>
                  <a:pt x="1379" y="4475"/>
                  <a:pt x="1981" y="4704"/>
                  <a:pt x="2582" y="4704"/>
                </a:cubicBezTo>
                <a:cubicBezTo>
                  <a:pt x="3183" y="4704"/>
                  <a:pt x="3783" y="4475"/>
                  <a:pt x="4238" y="4015"/>
                </a:cubicBezTo>
                <a:cubicBezTo>
                  <a:pt x="5157" y="3096"/>
                  <a:pt x="5157" y="1607"/>
                  <a:pt x="4238" y="697"/>
                </a:cubicBezTo>
                <a:cubicBezTo>
                  <a:pt x="3783" y="233"/>
                  <a:pt x="3186" y="1"/>
                  <a:pt x="257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 flipH="1">
            <a:off x="-596666" y="3748367"/>
            <a:ext cx="2091438" cy="2090416"/>
          </a:xfrm>
          <a:custGeom>
            <a:avLst/>
            <a:gdLst/>
            <a:ahLst/>
            <a:cxnLst/>
            <a:rect l="l" t="t" r="r" b="b"/>
            <a:pathLst>
              <a:path w="67542" h="67509" extrusionOk="0">
                <a:moveTo>
                  <a:pt x="67360" y="1"/>
                </a:moveTo>
                <a:cubicBezTo>
                  <a:pt x="67319" y="1"/>
                  <a:pt x="67278" y="16"/>
                  <a:pt x="67247" y="48"/>
                </a:cubicBezTo>
                <a:lnTo>
                  <a:pt x="72" y="67223"/>
                </a:lnTo>
                <a:cubicBezTo>
                  <a:pt x="0" y="67294"/>
                  <a:pt x="0" y="67392"/>
                  <a:pt x="72" y="67455"/>
                </a:cubicBezTo>
                <a:cubicBezTo>
                  <a:pt x="98" y="67490"/>
                  <a:pt x="143" y="67508"/>
                  <a:pt x="188" y="67508"/>
                </a:cubicBezTo>
                <a:cubicBezTo>
                  <a:pt x="223" y="67508"/>
                  <a:pt x="268" y="67490"/>
                  <a:pt x="304" y="67455"/>
                </a:cubicBezTo>
                <a:lnTo>
                  <a:pt x="67479" y="280"/>
                </a:lnTo>
                <a:cubicBezTo>
                  <a:pt x="67542" y="217"/>
                  <a:pt x="67542" y="119"/>
                  <a:pt x="67479" y="48"/>
                </a:cubicBezTo>
                <a:cubicBezTo>
                  <a:pt x="67443" y="16"/>
                  <a:pt x="67401" y="1"/>
                  <a:pt x="673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3"/>
          <p:cNvSpPr/>
          <p:nvPr/>
        </p:nvSpPr>
        <p:spPr>
          <a:xfrm flipH="1">
            <a:off x="171027" y="288509"/>
            <a:ext cx="235365" cy="221988"/>
          </a:xfrm>
          <a:custGeom>
            <a:avLst/>
            <a:gdLst/>
            <a:ahLst/>
            <a:cxnLst/>
            <a:rect l="l" t="t" r="r" b="b"/>
            <a:pathLst>
              <a:path w="7601" h="7169" extrusionOk="0">
                <a:moveTo>
                  <a:pt x="5219" y="1"/>
                </a:moveTo>
                <a:cubicBezTo>
                  <a:pt x="4664" y="1"/>
                  <a:pt x="4108" y="213"/>
                  <a:pt x="3685" y="637"/>
                </a:cubicBezTo>
                <a:lnTo>
                  <a:pt x="848" y="3464"/>
                </a:lnTo>
                <a:cubicBezTo>
                  <a:pt x="0" y="4312"/>
                  <a:pt x="0" y="5686"/>
                  <a:pt x="848" y="6533"/>
                </a:cubicBezTo>
                <a:cubicBezTo>
                  <a:pt x="1271" y="6957"/>
                  <a:pt x="1827" y="7169"/>
                  <a:pt x="2382" y="7169"/>
                </a:cubicBezTo>
                <a:cubicBezTo>
                  <a:pt x="2937" y="7169"/>
                  <a:pt x="3493" y="6957"/>
                  <a:pt x="3917" y="6533"/>
                </a:cubicBezTo>
                <a:lnTo>
                  <a:pt x="6753" y="3705"/>
                </a:lnTo>
                <a:cubicBezTo>
                  <a:pt x="7601" y="2858"/>
                  <a:pt x="7601" y="1484"/>
                  <a:pt x="6753" y="637"/>
                </a:cubicBezTo>
                <a:cubicBezTo>
                  <a:pt x="6330" y="213"/>
                  <a:pt x="5774" y="1"/>
                  <a:pt x="5219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3"/>
          <p:cNvSpPr/>
          <p:nvPr/>
        </p:nvSpPr>
        <p:spPr>
          <a:xfrm flipH="1">
            <a:off x="-59850" y="69446"/>
            <a:ext cx="169936" cy="154794"/>
          </a:xfrm>
          <a:custGeom>
            <a:avLst/>
            <a:gdLst/>
            <a:ahLst/>
            <a:cxnLst/>
            <a:rect l="l" t="t" r="r" b="b"/>
            <a:pathLst>
              <a:path w="5488" h="4999" extrusionOk="0">
                <a:moveTo>
                  <a:pt x="2744" y="1"/>
                </a:moveTo>
                <a:cubicBezTo>
                  <a:pt x="2104" y="1"/>
                  <a:pt x="1464" y="246"/>
                  <a:pt x="973" y="737"/>
                </a:cubicBezTo>
                <a:cubicBezTo>
                  <a:pt x="1" y="1709"/>
                  <a:pt x="1" y="3288"/>
                  <a:pt x="973" y="4269"/>
                </a:cubicBezTo>
                <a:cubicBezTo>
                  <a:pt x="1464" y="4756"/>
                  <a:pt x="2104" y="4999"/>
                  <a:pt x="2744" y="4999"/>
                </a:cubicBezTo>
                <a:cubicBezTo>
                  <a:pt x="3384" y="4999"/>
                  <a:pt x="4024" y="4756"/>
                  <a:pt x="4515" y="4269"/>
                </a:cubicBezTo>
                <a:cubicBezTo>
                  <a:pt x="5487" y="3288"/>
                  <a:pt x="5487" y="1709"/>
                  <a:pt x="4515" y="737"/>
                </a:cubicBezTo>
                <a:cubicBezTo>
                  <a:pt x="4024" y="246"/>
                  <a:pt x="3384" y="1"/>
                  <a:pt x="27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/>
          <p:cNvSpPr/>
          <p:nvPr/>
        </p:nvSpPr>
        <p:spPr>
          <a:xfrm flipH="1">
            <a:off x="-1765283" y="-1650528"/>
            <a:ext cx="2433168" cy="2432022"/>
          </a:xfrm>
          <a:custGeom>
            <a:avLst/>
            <a:gdLst/>
            <a:ahLst/>
            <a:cxnLst/>
            <a:rect l="l" t="t" r="r" b="b"/>
            <a:pathLst>
              <a:path w="78578" h="78541" extrusionOk="0">
                <a:moveTo>
                  <a:pt x="78390" y="0"/>
                </a:moveTo>
                <a:cubicBezTo>
                  <a:pt x="78345" y="0"/>
                  <a:pt x="78300" y="18"/>
                  <a:pt x="78265" y="54"/>
                </a:cubicBezTo>
                <a:lnTo>
                  <a:pt x="72" y="78246"/>
                </a:lnTo>
                <a:cubicBezTo>
                  <a:pt x="0" y="78317"/>
                  <a:pt x="0" y="78424"/>
                  <a:pt x="72" y="78496"/>
                </a:cubicBezTo>
                <a:cubicBezTo>
                  <a:pt x="108" y="78523"/>
                  <a:pt x="152" y="78540"/>
                  <a:pt x="197" y="78540"/>
                </a:cubicBezTo>
                <a:cubicBezTo>
                  <a:pt x="241" y="78540"/>
                  <a:pt x="286" y="78523"/>
                  <a:pt x="313" y="78496"/>
                </a:cubicBezTo>
                <a:lnTo>
                  <a:pt x="78515" y="294"/>
                </a:lnTo>
                <a:cubicBezTo>
                  <a:pt x="78577" y="232"/>
                  <a:pt x="78577" y="125"/>
                  <a:pt x="78515" y="54"/>
                </a:cubicBezTo>
                <a:cubicBezTo>
                  <a:pt x="78479" y="18"/>
                  <a:pt x="78434" y="0"/>
                  <a:pt x="78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3"/>
          <p:cNvSpPr/>
          <p:nvPr/>
        </p:nvSpPr>
        <p:spPr>
          <a:xfrm flipH="1">
            <a:off x="8076999" y="4511966"/>
            <a:ext cx="1630121" cy="918174"/>
          </a:xfrm>
          <a:custGeom>
            <a:avLst/>
            <a:gdLst/>
            <a:ahLst/>
            <a:cxnLst/>
            <a:rect l="l" t="t" r="r" b="b"/>
            <a:pathLst>
              <a:path w="52644" h="29652" extrusionOk="0">
                <a:moveTo>
                  <a:pt x="50062" y="1"/>
                </a:moveTo>
                <a:cubicBezTo>
                  <a:pt x="49461" y="1"/>
                  <a:pt x="48861" y="230"/>
                  <a:pt x="48406" y="690"/>
                </a:cubicBezTo>
                <a:lnTo>
                  <a:pt x="38558" y="10530"/>
                </a:lnTo>
                <a:cubicBezTo>
                  <a:pt x="37862" y="11225"/>
                  <a:pt x="36950" y="11573"/>
                  <a:pt x="36037" y="11573"/>
                </a:cubicBezTo>
                <a:cubicBezTo>
                  <a:pt x="35125" y="11573"/>
                  <a:pt x="34213" y="11225"/>
                  <a:pt x="33517" y="10530"/>
                </a:cubicBezTo>
                <a:cubicBezTo>
                  <a:pt x="32821" y="9834"/>
                  <a:pt x="31909" y="9486"/>
                  <a:pt x="30997" y="9486"/>
                </a:cubicBezTo>
                <a:cubicBezTo>
                  <a:pt x="30085" y="9486"/>
                  <a:pt x="29173" y="9834"/>
                  <a:pt x="28477" y="10530"/>
                </a:cubicBezTo>
                <a:lnTo>
                  <a:pt x="19306" y="19691"/>
                </a:lnTo>
                <a:cubicBezTo>
                  <a:pt x="18423" y="20575"/>
                  <a:pt x="17265" y="21016"/>
                  <a:pt x="16108" y="21016"/>
                </a:cubicBezTo>
                <a:cubicBezTo>
                  <a:pt x="14950" y="21016"/>
                  <a:pt x="13793" y="20575"/>
                  <a:pt x="12910" y="19691"/>
                </a:cubicBezTo>
                <a:cubicBezTo>
                  <a:pt x="12026" y="18808"/>
                  <a:pt x="10869" y="18367"/>
                  <a:pt x="9711" y="18367"/>
                </a:cubicBezTo>
                <a:cubicBezTo>
                  <a:pt x="8554" y="18367"/>
                  <a:pt x="7396" y="18808"/>
                  <a:pt x="6513" y="19691"/>
                </a:cubicBezTo>
                <a:lnTo>
                  <a:pt x="1018" y="25196"/>
                </a:lnTo>
                <a:cubicBezTo>
                  <a:pt x="1" y="26213"/>
                  <a:pt x="1" y="27863"/>
                  <a:pt x="1018" y="28889"/>
                </a:cubicBezTo>
                <a:cubicBezTo>
                  <a:pt x="1526" y="29397"/>
                  <a:pt x="2193" y="29652"/>
                  <a:pt x="2861" y="29652"/>
                </a:cubicBezTo>
                <a:cubicBezTo>
                  <a:pt x="3529" y="29652"/>
                  <a:pt x="4198" y="29397"/>
                  <a:pt x="4711" y="28889"/>
                </a:cubicBezTo>
                <a:lnTo>
                  <a:pt x="7379" y="26213"/>
                </a:lnTo>
                <a:cubicBezTo>
                  <a:pt x="8159" y="25432"/>
                  <a:pt x="9183" y="25042"/>
                  <a:pt x="10207" y="25042"/>
                </a:cubicBezTo>
                <a:cubicBezTo>
                  <a:pt x="11230" y="25042"/>
                  <a:pt x="12254" y="25432"/>
                  <a:pt x="13035" y="26213"/>
                </a:cubicBezTo>
                <a:cubicBezTo>
                  <a:pt x="13815" y="26993"/>
                  <a:pt x="14839" y="27384"/>
                  <a:pt x="15864" y="27384"/>
                </a:cubicBezTo>
                <a:cubicBezTo>
                  <a:pt x="16888" y="27384"/>
                  <a:pt x="17914" y="26993"/>
                  <a:pt x="18699" y="26213"/>
                </a:cubicBezTo>
                <a:lnTo>
                  <a:pt x="23124" y="21788"/>
                </a:lnTo>
                <a:cubicBezTo>
                  <a:pt x="23869" y="21038"/>
                  <a:pt x="24848" y="20664"/>
                  <a:pt x="25828" y="20664"/>
                </a:cubicBezTo>
                <a:cubicBezTo>
                  <a:pt x="26809" y="20664"/>
                  <a:pt x="27790" y="21038"/>
                  <a:pt x="28539" y="21788"/>
                </a:cubicBezTo>
                <a:cubicBezTo>
                  <a:pt x="29284" y="22533"/>
                  <a:pt x="30263" y="22905"/>
                  <a:pt x="31242" y="22905"/>
                </a:cubicBezTo>
                <a:cubicBezTo>
                  <a:pt x="32221" y="22905"/>
                  <a:pt x="33201" y="22533"/>
                  <a:pt x="33945" y="21788"/>
                </a:cubicBezTo>
                <a:lnTo>
                  <a:pt x="51725" y="4008"/>
                </a:lnTo>
                <a:cubicBezTo>
                  <a:pt x="52644" y="3098"/>
                  <a:pt x="52644" y="1609"/>
                  <a:pt x="51725" y="690"/>
                </a:cubicBezTo>
                <a:cubicBezTo>
                  <a:pt x="51266" y="230"/>
                  <a:pt x="50664" y="1"/>
                  <a:pt x="5006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/>
          <p:cNvSpPr/>
          <p:nvPr/>
        </p:nvSpPr>
        <p:spPr>
          <a:xfrm flipH="1">
            <a:off x="8491265" y="4526551"/>
            <a:ext cx="169955" cy="154882"/>
          </a:xfrm>
          <a:custGeom>
            <a:avLst/>
            <a:gdLst/>
            <a:ahLst/>
            <a:cxnLst/>
            <a:rect l="l" t="t" r="r" b="b"/>
            <a:pathLst>
              <a:path w="4417" h="4025" extrusionOk="0">
                <a:moveTo>
                  <a:pt x="2213" y="1"/>
                </a:moveTo>
                <a:cubicBezTo>
                  <a:pt x="1695" y="1"/>
                  <a:pt x="1178" y="197"/>
                  <a:pt x="785" y="590"/>
                </a:cubicBezTo>
                <a:cubicBezTo>
                  <a:pt x="0" y="1375"/>
                  <a:pt x="0" y="2650"/>
                  <a:pt x="785" y="3435"/>
                </a:cubicBezTo>
                <a:cubicBezTo>
                  <a:pt x="1178" y="3828"/>
                  <a:pt x="1693" y="4024"/>
                  <a:pt x="2208" y="4024"/>
                </a:cubicBezTo>
                <a:cubicBezTo>
                  <a:pt x="2723" y="4024"/>
                  <a:pt x="3239" y="3828"/>
                  <a:pt x="3631" y="3435"/>
                </a:cubicBezTo>
                <a:cubicBezTo>
                  <a:pt x="4416" y="2650"/>
                  <a:pt x="4416" y="1375"/>
                  <a:pt x="3631" y="590"/>
                </a:cubicBezTo>
                <a:cubicBezTo>
                  <a:pt x="3239" y="197"/>
                  <a:pt x="2721" y="1"/>
                  <a:pt x="2213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/>
          <p:cNvSpPr/>
          <p:nvPr/>
        </p:nvSpPr>
        <p:spPr>
          <a:xfrm>
            <a:off x="-2009786" y="4861493"/>
            <a:ext cx="2384800" cy="2683706"/>
          </a:xfrm>
          <a:custGeom>
            <a:avLst/>
            <a:gdLst/>
            <a:ahLst/>
            <a:cxnLst/>
            <a:rect l="l" t="t" r="r" b="b"/>
            <a:pathLst>
              <a:path w="77016" h="86669" extrusionOk="0">
                <a:moveTo>
                  <a:pt x="15576" y="57747"/>
                </a:moveTo>
                <a:lnTo>
                  <a:pt x="15576" y="57747"/>
                </a:lnTo>
                <a:cubicBezTo>
                  <a:pt x="16558" y="58737"/>
                  <a:pt x="16558" y="60334"/>
                  <a:pt x="15576" y="61315"/>
                </a:cubicBezTo>
                <a:lnTo>
                  <a:pt x="8350" y="68541"/>
                </a:lnTo>
                <a:cubicBezTo>
                  <a:pt x="7485" y="69406"/>
                  <a:pt x="7485" y="70816"/>
                  <a:pt x="8350" y="71681"/>
                </a:cubicBezTo>
                <a:cubicBezTo>
                  <a:pt x="9216" y="72547"/>
                  <a:pt x="9216" y="73956"/>
                  <a:pt x="8350" y="74821"/>
                </a:cubicBezTo>
                <a:lnTo>
                  <a:pt x="964" y="82199"/>
                </a:lnTo>
                <a:cubicBezTo>
                  <a:pt x="0" y="83171"/>
                  <a:pt x="0" y="84742"/>
                  <a:pt x="964" y="85705"/>
                </a:cubicBezTo>
                <a:cubicBezTo>
                  <a:pt x="1936" y="86668"/>
                  <a:pt x="3506" y="86668"/>
                  <a:pt x="4470" y="85705"/>
                </a:cubicBezTo>
                <a:lnTo>
                  <a:pt x="16353" y="73822"/>
                </a:lnTo>
                <a:cubicBezTo>
                  <a:pt x="17182" y="72993"/>
                  <a:pt x="18520" y="72993"/>
                  <a:pt x="19341" y="73822"/>
                </a:cubicBezTo>
                <a:cubicBezTo>
                  <a:pt x="20171" y="74652"/>
                  <a:pt x="21509" y="74652"/>
                  <a:pt x="22339" y="73822"/>
                </a:cubicBezTo>
                <a:lnTo>
                  <a:pt x="43455" y="52706"/>
                </a:lnTo>
                <a:cubicBezTo>
                  <a:pt x="44079" y="52082"/>
                  <a:pt x="44079" y="51074"/>
                  <a:pt x="43455" y="50449"/>
                </a:cubicBezTo>
                <a:cubicBezTo>
                  <a:pt x="42830" y="49825"/>
                  <a:pt x="42830" y="48817"/>
                  <a:pt x="43455" y="48192"/>
                </a:cubicBezTo>
                <a:lnTo>
                  <a:pt x="64285" y="27362"/>
                </a:lnTo>
                <a:cubicBezTo>
                  <a:pt x="65133" y="26514"/>
                  <a:pt x="65133" y="25140"/>
                  <a:pt x="64285" y="24293"/>
                </a:cubicBezTo>
                <a:lnTo>
                  <a:pt x="64285" y="24293"/>
                </a:lnTo>
                <a:cubicBezTo>
                  <a:pt x="63438" y="23436"/>
                  <a:pt x="63438" y="22063"/>
                  <a:pt x="64285" y="21215"/>
                </a:cubicBezTo>
                <a:lnTo>
                  <a:pt x="69602" y="15898"/>
                </a:lnTo>
                <a:cubicBezTo>
                  <a:pt x="70307" y="15185"/>
                  <a:pt x="70307" y="14034"/>
                  <a:pt x="69602" y="13320"/>
                </a:cubicBezTo>
                <a:lnTo>
                  <a:pt x="69602" y="13320"/>
                </a:lnTo>
                <a:cubicBezTo>
                  <a:pt x="68889" y="12606"/>
                  <a:pt x="68889" y="11447"/>
                  <a:pt x="69602" y="10733"/>
                </a:cubicBezTo>
                <a:lnTo>
                  <a:pt x="76097" y="4238"/>
                </a:lnTo>
                <a:cubicBezTo>
                  <a:pt x="77016" y="3320"/>
                  <a:pt x="77016" y="1839"/>
                  <a:pt x="76097" y="920"/>
                </a:cubicBezTo>
                <a:lnTo>
                  <a:pt x="76097" y="920"/>
                </a:lnTo>
                <a:cubicBezTo>
                  <a:pt x="75178" y="1"/>
                  <a:pt x="73688" y="1"/>
                  <a:pt x="72769" y="920"/>
                </a:cubicBezTo>
                <a:lnTo>
                  <a:pt x="44481" y="29217"/>
                </a:lnTo>
                <a:cubicBezTo>
                  <a:pt x="43936" y="29761"/>
                  <a:pt x="43053" y="29761"/>
                  <a:pt x="42509" y="29217"/>
                </a:cubicBezTo>
                <a:cubicBezTo>
                  <a:pt x="41965" y="28673"/>
                  <a:pt x="41082" y="28673"/>
                  <a:pt x="40538" y="29217"/>
                </a:cubicBezTo>
                <a:lnTo>
                  <a:pt x="15576" y="54178"/>
                </a:lnTo>
                <a:cubicBezTo>
                  <a:pt x="14586" y="55168"/>
                  <a:pt x="14586" y="56765"/>
                  <a:pt x="15576" y="5774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/>
          <p:cNvSpPr/>
          <p:nvPr/>
        </p:nvSpPr>
        <p:spPr>
          <a:xfrm>
            <a:off x="-294304" y="4725524"/>
            <a:ext cx="880118" cy="866803"/>
          </a:xfrm>
          <a:custGeom>
            <a:avLst/>
            <a:gdLst/>
            <a:ahLst/>
            <a:cxnLst/>
            <a:rect l="l" t="t" r="r" b="b"/>
            <a:pathLst>
              <a:path w="28423" h="27993" extrusionOk="0">
                <a:moveTo>
                  <a:pt x="25956" y="1"/>
                </a:moveTo>
                <a:cubicBezTo>
                  <a:pt x="25380" y="1"/>
                  <a:pt x="24805" y="221"/>
                  <a:pt x="24363" y="663"/>
                </a:cubicBezTo>
                <a:lnTo>
                  <a:pt x="874" y="24152"/>
                </a:lnTo>
                <a:cubicBezTo>
                  <a:pt x="0" y="25035"/>
                  <a:pt x="0" y="26454"/>
                  <a:pt x="874" y="27337"/>
                </a:cubicBezTo>
                <a:cubicBezTo>
                  <a:pt x="1316" y="27774"/>
                  <a:pt x="1891" y="27992"/>
                  <a:pt x="2467" y="27992"/>
                </a:cubicBezTo>
                <a:cubicBezTo>
                  <a:pt x="3042" y="27992"/>
                  <a:pt x="3618" y="27774"/>
                  <a:pt x="4059" y="27337"/>
                </a:cubicBezTo>
                <a:lnTo>
                  <a:pt x="27548" y="3839"/>
                </a:lnTo>
                <a:cubicBezTo>
                  <a:pt x="28422" y="2965"/>
                  <a:pt x="28422" y="1537"/>
                  <a:pt x="27548" y="663"/>
                </a:cubicBezTo>
                <a:cubicBezTo>
                  <a:pt x="27107" y="221"/>
                  <a:pt x="26531" y="1"/>
                  <a:pt x="2595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-1761329" y="4623040"/>
            <a:ext cx="2433137" cy="2432022"/>
          </a:xfrm>
          <a:custGeom>
            <a:avLst/>
            <a:gdLst/>
            <a:ahLst/>
            <a:cxnLst/>
            <a:rect l="l" t="t" r="r" b="b"/>
            <a:pathLst>
              <a:path w="78577" h="78541" extrusionOk="0">
                <a:moveTo>
                  <a:pt x="78390" y="0"/>
                </a:moveTo>
                <a:cubicBezTo>
                  <a:pt x="78345" y="0"/>
                  <a:pt x="78300" y="18"/>
                  <a:pt x="78265" y="54"/>
                </a:cubicBezTo>
                <a:lnTo>
                  <a:pt x="72" y="78246"/>
                </a:lnTo>
                <a:cubicBezTo>
                  <a:pt x="0" y="78309"/>
                  <a:pt x="0" y="78425"/>
                  <a:pt x="72" y="78487"/>
                </a:cubicBezTo>
                <a:cubicBezTo>
                  <a:pt x="107" y="78523"/>
                  <a:pt x="152" y="78541"/>
                  <a:pt x="197" y="78541"/>
                </a:cubicBezTo>
                <a:cubicBezTo>
                  <a:pt x="241" y="78541"/>
                  <a:pt x="286" y="78523"/>
                  <a:pt x="313" y="78487"/>
                </a:cubicBezTo>
                <a:lnTo>
                  <a:pt x="78514" y="295"/>
                </a:lnTo>
                <a:cubicBezTo>
                  <a:pt x="78577" y="232"/>
                  <a:pt x="78577" y="116"/>
                  <a:pt x="78514" y="54"/>
                </a:cubicBezTo>
                <a:cubicBezTo>
                  <a:pt x="78479" y="18"/>
                  <a:pt x="78434" y="0"/>
                  <a:pt x="78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3"/>
          <p:cNvSpPr/>
          <p:nvPr/>
        </p:nvSpPr>
        <p:spPr>
          <a:xfrm>
            <a:off x="8656469" y="-2487656"/>
            <a:ext cx="2577520" cy="2900551"/>
          </a:xfrm>
          <a:custGeom>
            <a:avLst/>
            <a:gdLst/>
            <a:ahLst/>
            <a:cxnLst/>
            <a:rect l="l" t="t" r="r" b="b"/>
            <a:pathLst>
              <a:path w="72387" h="81459" extrusionOk="0">
                <a:moveTo>
                  <a:pt x="57747" y="27183"/>
                </a:moveTo>
                <a:lnTo>
                  <a:pt x="57747" y="27183"/>
                </a:lnTo>
                <a:cubicBezTo>
                  <a:pt x="56819" y="26255"/>
                  <a:pt x="56819" y="24756"/>
                  <a:pt x="57747" y="23829"/>
                </a:cubicBezTo>
                <a:lnTo>
                  <a:pt x="64536" y="17040"/>
                </a:lnTo>
                <a:cubicBezTo>
                  <a:pt x="65357" y="16219"/>
                  <a:pt x="65357" y="14899"/>
                  <a:pt x="64536" y="14087"/>
                </a:cubicBezTo>
                <a:lnTo>
                  <a:pt x="64536" y="14087"/>
                </a:lnTo>
                <a:cubicBezTo>
                  <a:pt x="63724" y="13275"/>
                  <a:pt x="63724" y="11946"/>
                  <a:pt x="64536" y="11134"/>
                </a:cubicBezTo>
                <a:lnTo>
                  <a:pt x="71476" y="4193"/>
                </a:lnTo>
                <a:cubicBezTo>
                  <a:pt x="72386" y="3292"/>
                  <a:pt x="72386" y="1812"/>
                  <a:pt x="71476" y="902"/>
                </a:cubicBezTo>
                <a:lnTo>
                  <a:pt x="71476" y="902"/>
                </a:lnTo>
                <a:cubicBezTo>
                  <a:pt x="70566" y="1"/>
                  <a:pt x="69094" y="1"/>
                  <a:pt x="68185" y="902"/>
                </a:cubicBezTo>
                <a:lnTo>
                  <a:pt x="57015" y="12071"/>
                </a:lnTo>
                <a:cubicBezTo>
                  <a:pt x="56239" y="12856"/>
                  <a:pt x="54981" y="12856"/>
                  <a:pt x="54205" y="12071"/>
                </a:cubicBezTo>
                <a:cubicBezTo>
                  <a:pt x="53429" y="11295"/>
                  <a:pt x="52171" y="11295"/>
                  <a:pt x="51386" y="12071"/>
                </a:cubicBezTo>
                <a:lnTo>
                  <a:pt x="31537" y="31920"/>
                </a:lnTo>
                <a:cubicBezTo>
                  <a:pt x="30957" y="32509"/>
                  <a:pt x="30957" y="33454"/>
                  <a:pt x="31537" y="34043"/>
                </a:cubicBezTo>
                <a:cubicBezTo>
                  <a:pt x="32126" y="34632"/>
                  <a:pt x="32126" y="35577"/>
                  <a:pt x="31537" y="36166"/>
                </a:cubicBezTo>
                <a:lnTo>
                  <a:pt x="11964" y="55739"/>
                </a:lnTo>
                <a:cubicBezTo>
                  <a:pt x="11161" y="56542"/>
                  <a:pt x="11161" y="57835"/>
                  <a:pt x="11964" y="58629"/>
                </a:cubicBezTo>
                <a:cubicBezTo>
                  <a:pt x="12758" y="59432"/>
                  <a:pt x="12758" y="60726"/>
                  <a:pt x="11964" y="61520"/>
                </a:cubicBezTo>
                <a:lnTo>
                  <a:pt x="6968" y="66516"/>
                </a:lnTo>
                <a:cubicBezTo>
                  <a:pt x="6299" y="67185"/>
                  <a:pt x="6299" y="68273"/>
                  <a:pt x="6968" y="68942"/>
                </a:cubicBezTo>
                <a:cubicBezTo>
                  <a:pt x="7637" y="69611"/>
                  <a:pt x="7637" y="70699"/>
                  <a:pt x="6968" y="71369"/>
                </a:cubicBezTo>
                <a:lnTo>
                  <a:pt x="866" y="77479"/>
                </a:lnTo>
                <a:cubicBezTo>
                  <a:pt x="1" y="78336"/>
                  <a:pt x="1" y="79736"/>
                  <a:pt x="866" y="80602"/>
                </a:cubicBezTo>
                <a:lnTo>
                  <a:pt x="866" y="80602"/>
                </a:lnTo>
                <a:cubicBezTo>
                  <a:pt x="1723" y="81458"/>
                  <a:pt x="3123" y="81458"/>
                  <a:pt x="3980" y="80602"/>
                </a:cubicBezTo>
                <a:lnTo>
                  <a:pt x="30582" y="53999"/>
                </a:lnTo>
                <a:cubicBezTo>
                  <a:pt x="31091" y="53491"/>
                  <a:pt x="31920" y="53491"/>
                  <a:pt x="32429" y="53999"/>
                </a:cubicBezTo>
                <a:lnTo>
                  <a:pt x="32429" y="53999"/>
                </a:lnTo>
                <a:cubicBezTo>
                  <a:pt x="32946" y="54517"/>
                  <a:pt x="33767" y="54517"/>
                  <a:pt x="34285" y="53999"/>
                </a:cubicBezTo>
                <a:lnTo>
                  <a:pt x="57747" y="30537"/>
                </a:lnTo>
                <a:cubicBezTo>
                  <a:pt x="58675" y="29609"/>
                  <a:pt x="58675" y="28111"/>
                  <a:pt x="57747" y="27183"/>
                </a:cubicBez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/>
          <p:cNvSpPr/>
          <p:nvPr/>
        </p:nvSpPr>
        <p:spPr>
          <a:xfrm>
            <a:off x="9003354" y="-231948"/>
            <a:ext cx="577233" cy="573886"/>
          </a:xfrm>
          <a:custGeom>
            <a:avLst/>
            <a:gdLst/>
            <a:ahLst/>
            <a:cxnLst/>
            <a:rect l="l" t="t" r="r" b="b"/>
            <a:pathLst>
              <a:path w="16211" h="16117" extrusionOk="0">
                <a:moveTo>
                  <a:pt x="15671" y="1"/>
                </a:moveTo>
                <a:cubicBezTo>
                  <a:pt x="15543" y="1"/>
                  <a:pt x="15416" y="48"/>
                  <a:pt x="15318" y="141"/>
                </a:cubicBezTo>
                <a:lnTo>
                  <a:pt x="188" y="15271"/>
                </a:lnTo>
                <a:cubicBezTo>
                  <a:pt x="1" y="15468"/>
                  <a:pt x="1" y="15780"/>
                  <a:pt x="188" y="15976"/>
                </a:cubicBezTo>
                <a:cubicBezTo>
                  <a:pt x="286" y="16070"/>
                  <a:pt x="413" y="16117"/>
                  <a:pt x="540" y="16117"/>
                </a:cubicBezTo>
                <a:cubicBezTo>
                  <a:pt x="668" y="16117"/>
                  <a:pt x="795" y="16070"/>
                  <a:pt x="893" y="15976"/>
                </a:cubicBezTo>
                <a:lnTo>
                  <a:pt x="16023" y="846"/>
                </a:lnTo>
                <a:cubicBezTo>
                  <a:pt x="16210" y="650"/>
                  <a:pt x="16210" y="338"/>
                  <a:pt x="16023" y="141"/>
                </a:cubicBezTo>
                <a:cubicBezTo>
                  <a:pt x="15925" y="48"/>
                  <a:pt x="15798" y="1"/>
                  <a:pt x="1567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3"/>
          <p:cNvSpPr/>
          <p:nvPr/>
        </p:nvSpPr>
        <p:spPr>
          <a:xfrm>
            <a:off x="8590739" y="-1942975"/>
            <a:ext cx="2405002" cy="2403827"/>
          </a:xfrm>
          <a:custGeom>
            <a:avLst/>
            <a:gdLst/>
            <a:ahLst/>
            <a:cxnLst/>
            <a:rect l="l" t="t" r="r" b="b"/>
            <a:pathLst>
              <a:path w="67542" h="67509" extrusionOk="0">
                <a:moveTo>
                  <a:pt x="67360" y="1"/>
                </a:moveTo>
                <a:cubicBezTo>
                  <a:pt x="67319" y="1"/>
                  <a:pt x="67278" y="16"/>
                  <a:pt x="67247" y="48"/>
                </a:cubicBezTo>
                <a:lnTo>
                  <a:pt x="72" y="67223"/>
                </a:lnTo>
                <a:cubicBezTo>
                  <a:pt x="0" y="67294"/>
                  <a:pt x="0" y="67392"/>
                  <a:pt x="72" y="67455"/>
                </a:cubicBezTo>
                <a:cubicBezTo>
                  <a:pt x="98" y="67490"/>
                  <a:pt x="143" y="67508"/>
                  <a:pt x="188" y="67508"/>
                </a:cubicBezTo>
                <a:cubicBezTo>
                  <a:pt x="223" y="67508"/>
                  <a:pt x="268" y="67490"/>
                  <a:pt x="304" y="67455"/>
                </a:cubicBezTo>
                <a:lnTo>
                  <a:pt x="67479" y="280"/>
                </a:lnTo>
                <a:cubicBezTo>
                  <a:pt x="67542" y="217"/>
                  <a:pt x="67542" y="119"/>
                  <a:pt x="67479" y="48"/>
                </a:cubicBezTo>
                <a:cubicBezTo>
                  <a:pt x="67443" y="16"/>
                  <a:pt x="67401" y="1"/>
                  <a:pt x="673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34"/>
          <p:cNvGrpSpPr/>
          <p:nvPr/>
        </p:nvGrpSpPr>
        <p:grpSpPr>
          <a:xfrm>
            <a:off x="-672057" y="-1264697"/>
            <a:ext cx="10689393" cy="8557851"/>
            <a:chOff x="-672057" y="-1264697"/>
            <a:chExt cx="10689393" cy="8557851"/>
          </a:xfrm>
        </p:grpSpPr>
        <p:sp>
          <p:nvSpPr>
            <p:cNvPr id="790" name="Google Shape;790;p34"/>
            <p:cNvSpPr/>
            <p:nvPr/>
          </p:nvSpPr>
          <p:spPr>
            <a:xfrm>
              <a:off x="7594686" y="4487504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8083629" y="5003046"/>
              <a:ext cx="534270" cy="531112"/>
            </a:xfrm>
            <a:custGeom>
              <a:avLst/>
              <a:gdLst/>
              <a:ahLst/>
              <a:cxnLst/>
              <a:rect l="l" t="t" r="r" b="b"/>
              <a:pathLst>
                <a:path w="17254" h="17152" extrusionOk="0">
                  <a:moveTo>
                    <a:pt x="16679" y="1"/>
                  </a:moveTo>
                  <a:cubicBezTo>
                    <a:pt x="16545" y="1"/>
                    <a:pt x="16411" y="52"/>
                    <a:pt x="16308" y="155"/>
                  </a:cubicBezTo>
                  <a:lnTo>
                    <a:pt x="206" y="16257"/>
                  </a:lnTo>
                  <a:cubicBezTo>
                    <a:pt x="1" y="16462"/>
                    <a:pt x="1" y="16792"/>
                    <a:pt x="206" y="16997"/>
                  </a:cubicBezTo>
                  <a:cubicBezTo>
                    <a:pt x="308" y="17100"/>
                    <a:pt x="444" y="17151"/>
                    <a:pt x="581" y="17151"/>
                  </a:cubicBezTo>
                  <a:cubicBezTo>
                    <a:pt x="717" y="17151"/>
                    <a:pt x="853" y="17100"/>
                    <a:pt x="955" y="16997"/>
                  </a:cubicBezTo>
                  <a:lnTo>
                    <a:pt x="17049" y="904"/>
                  </a:lnTo>
                  <a:cubicBezTo>
                    <a:pt x="17254" y="690"/>
                    <a:pt x="17254" y="360"/>
                    <a:pt x="17049" y="155"/>
                  </a:cubicBezTo>
                  <a:cubicBezTo>
                    <a:pt x="16946" y="52"/>
                    <a:pt x="16812" y="1"/>
                    <a:pt x="166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572577" y="4299389"/>
              <a:ext cx="1283437" cy="1271578"/>
            </a:xfrm>
            <a:custGeom>
              <a:avLst/>
              <a:gdLst/>
              <a:ahLst/>
              <a:cxnLst/>
              <a:rect l="l" t="t" r="r" b="b"/>
              <a:pathLst>
                <a:path w="41448" h="41065" extrusionOk="0">
                  <a:moveTo>
                    <a:pt x="39295" y="1"/>
                  </a:moveTo>
                  <a:cubicBezTo>
                    <a:pt x="38794" y="1"/>
                    <a:pt x="38294" y="193"/>
                    <a:pt x="37915" y="576"/>
                  </a:cubicBezTo>
                  <a:lnTo>
                    <a:pt x="768" y="37723"/>
                  </a:lnTo>
                  <a:cubicBezTo>
                    <a:pt x="1" y="38490"/>
                    <a:pt x="1" y="39730"/>
                    <a:pt x="768" y="40489"/>
                  </a:cubicBezTo>
                  <a:cubicBezTo>
                    <a:pt x="1147" y="40872"/>
                    <a:pt x="1647" y="41064"/>
                    <a:pt x="2147" y="41064"/>
                  </a:cubicBezTo>
                  <a:cubicBezTo>
                    <a:pt x="2648" y="41064"/>
                    <a:pt x="3150" y="40872"/>
                    <a:pt x="3533" y="40489"/>
                  </a:cubicBezTo>
                  <a:lnTo>
                    <a:pt x="40681" y="3342"/>
                  </a:lnTo>
                  <a:cubicBezTo>
                    <a:pt x="41448" y="2574"/>
                    <a:pt x="41448" y="1334"/>
                    <a:pt x="40681" y="576"/>
                  </a:cubicBezTo>
                  <a:cubicBezTo>
                    <a:pt x="40297" y="193"/>
                    <a:pt x="39795" y="1"/>
                    <a:pt x="392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8387214" y="399311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378950" y="4379930"/>
              <a:ext cx="1670717" cy="1660219"/>
            </a:xfrm>
            <a:custGeom>
              <a:avLst/>
              <a:gdLst/>
              <a:ahLst/>
              <a:cxnLst/>
              <a:rect l="l" t="t" r="r" b="b"/>
              <a:pathLst>
                <a:path w="53955" h="53616" extrusionOk="0">
                  <a:moveTo>
                    <a:pt x="52042" y="0"/>
                  </a:moveTo>
                  <a:cubicBezTo>
                    <a:pt x="51597" y="0"/>
                    <a:pt x="51153" y="170"/>
                    <a:pt x="50814" y="509"/>
                  </a:cubicBezTo>
                  <a:lnTo>
                    <a:pt x="678" y="50645"/>
                  </a:lnTo>
                  <a:cubicBezTo>
                    <a:pt x="0" y="51323"/>
                    <a:pt x="0" y="52429"/>
                    <a:pt x="678" y="53107"/>
                  </a:cubicBezTo>
                  <a:cubicBezTo>
                    <a:pt x="1017" y="53446"/>
                    <a:pt x="1463" y="53615"/>
                    <a:pt x="1909" y="53615"/>
                  </a:cubicBezTo>
                  <a:cubicBezTo>
                    <a:pt x="2355" y="53615"/>
                    <a:pt x="2801" y="53446"/>
                    <a:pt x="3140" y="53107"/>
                  </a:cubicBezTo>
                  <a:lnTo>
                    <a:pt x="53277" y="2971"/>
                  </a:lnTo>
                  <a:cubicBezTo>
                    <a:pt x="53955" y="2293"/>
                    <a:pt x="53955" y="1196"/>
                    <a:pt x="53277" y="509"/>
                  </a:cubicBezTo>
                  <a:cubicBezTo>
                    <a:pt x="52933" y="170"/>
                    <a:pt x="52487" y="0"/>
                    <a:pt x="520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8734460" y="4936532"/>
              <a:ext cx="68557" cy="62209"/>
            </a:xfrm>
            <a:custGeom>
              <a:avLst/>
              <a:gdLst/>
              <a:ahLst/>
              <a:cxnLst/>
              <a:rect l="l" t="t" r="r" b="b"/>
              <a:pathLst>
                <a:path w="2214" h="2009" extrusionOk="0">
                  <a:moveTo>
                    <a:pt x="1111" y="1"/>
                  </a:moveTo>
                  <a:cubicBezTo>
                    <a:pt x="855" y="1"/>
                    <a:pt x="598" y="99"/>
                    <a:pt x="402" y="295"/>
                  </a:cubicBezTo>
                  <a:cubicBezTo>
                    <a:pt x="1" y="688"/>
                    <a:pt x="1" y="1321"/>
                    <a:pt x="402" y="1714"/>
                  </a:cubicBezTo>
                  <a:cubicBezTo>
                    <a:pt x="598" y="1910"/>
                    <a:pt x="855" y="2008"/>
                    <a:pt x="1111" y="2008"/>
                  </a:cubicBezTo>
                  <a:cubicBezTo>
                    <a:pt x="1368" y="2008"/>
                    <a:pt x="1624" y="1910"/>
                    <a:pt x="1821" y="1714"/>
                  </a:cubicBezTo>
                  <a:cubicBezTo>
                    <a:pt x="2213" y="1321"/>
                    <a:pt x="2213" y="688"/>
                    <a:pt x="1821" y="295"/>
                  </a:cubicBezTo>
                  <a:cubicBezTo>
                    <a:pt x="1624" y="99"/>
                    <a:pt x="1368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9049378" y="4268331"/>
              <a:ext cx="68278" cy="62178"/>
            </a:xfrm>
            <a:custGeom>
              <a:avLst/>
              <a:gdLst/>
              <a:ahLst/>
              <a:cxnLst/>
              <a:rect l="l" t="t" r="r" b="b"/>
              <a:pathLst>
                <a:path w="2205" h="2008" extrusionOk="0">
                  <a:moveTo>
                    <a:pt x="1102" y="0"/>
                  </a:moveTo>
                  <a:cubicBezTo>
                    <a:pt x="846" y="0"/>
                    <a:pt x="589" y="98"/>
                    <a:pt x="393" y="294"/>
                  </a:cubicBezTo>
                  <a:cubicBezTo>
                    <a:pt x="1" y="687"/>
                    <a:pt x="1" y="1320"/>
                    <a:pt x="393" y="1713"/>
                  </a:cubicBezTo>
                  <a:cubicBezTo>
                    <a:pt x="589" y="1909"/>
                    <a:pt x="846" y="2007"/>
                    <a:pt x="1102" y="2007"/>
                  </a:cubicBezTo>
                  <a:cubicBezTo>
                    <a:pt x="1359" y="2007"/>
                    <a:pt x="1615" y="1909"/>
                    <a:pt x="1812" y="1713"/>
                  </a:cubicBezTo>
                  <a:cubicBezTo>
                    <a:pt x="2204" y="1320"/>
                    <a:pt x="2204" y="687"/>
                    <a:pt x="1812" y="294"/>
                  </a:cubicBezTo>
                  <a:cubicBezTo>
                    <a:pt x="1615" y="98"/>
                    <a:pt x="1359" y="0"/>
                    <a:pt x="11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6656280" y="4861070"/>
              <a:ext cx="2433168" cy="2432084"/>
            </a:xfrm>
            <a:custGeom>
              <a:avLst/>
              <a:gdLst/>
              <a:ahLst/>
              <a:cxnLst/>
              <a:rect l="l" t="t" r="r" b="b"/>
              <a:pathLst>
                <a:path w="78578" h="78543" extrusionOk="0">
                  <a:moveTo>
                    <a:pt x="78385" y="0"/>
                  </a:moveTo>
                  <a:cubicBezTo>
                    <a:pt x="78341" y="0"/>
                    <a:pt x="78296" y="16"/>
                    <a:pt x="78265" y="47"/>
                  </a:cubicBezTo>
                  <a:lnTo>
                    <a:pt x="72" y="78240"/>
                  </a:lnTo>
                  <a:cubicBezTo>
                    <a:pt x="1" y="78311"/>
                    <a:pt x="1" y="78418"/>
                    <a:pt x="72" y="78489"/>
                  </a:cubicBezTo>
                  <a:cubicBezTo>
                    <a:pt x="99" y="78525"/>
                    <a:pt x="143" y="78543"/>
                    <a:pt x="188" y="78543"/>
                  </a:cubicBezTo>
                  <a:cubicBezTo>
                    <a:pt x="233" y="78543"/>
                    <a:pt x="277" y="78525"/>
                    <a:pt x="313" y="78489"/>
                  </a:cubicBezTo>
                  <a:lnTo>
                    <a:pt x="78506" y="297"/>
                  </a:lnTo>
                  <a:cubicBezTo>
                    <a:pt x="78577" y="226"/>
                    <a:pt x="78577" y="119"/>
                    <a:pt x="78506" y="47"/>
                  </a:cubicBezTo>
                  <a:cubicBezTo>
                    <a:pt x="78475" y="16"/>
                    <a:pt x="78430" y="0"/>
                    <a:pt x="78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6554899" y="4167229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81" y="0"/>
                  </a:moveTo>
                  <a:cubicBezTo>
                    <a:pt x="78336" y="0"/>
                    <a:pt x="78292" y="18"/>
                    <a:pt x="78256" y="54"/>
                  </a:cubicBezTo>
                  <a:lnTo>
                    <a:pt x="63" y="78246"/>
                  </a:lnTo>
                  <a:cubicBezTo>
                    <a:pt x="1" y="78317"/>
                    <a:pt x="1" y="78424"/>
                    <a:pt x="63" y="78496"/>
                  </a:cubicBezTo>
                  <a:cubicBezTo>
                    <a:pt x="99" y="78523"/>
                    <a:pt x="143" y="78540"/>
                    <a:pt x="188" y="78540"/>
                  </a:cubicBezTo>
                  <a:cubicBezTo>
                    <a:pt x="233" y="78540"/>
                    <a:pt x="277" y="78523"/>
                    <a:pt x="313" y="78496"/>
                  </a:cubicBezTo>
                  <a:lnTo>
                    <a:pt x="78506" y="294"/>
                  </a:lnTo>
                  <a:cubicBezTo>
                    <a:pt x="78577" y="232"/>
                    <a:pt x="78577" y="125"/>
                    <a:pt x="78506" y="54"/>
                  </a:cubicBezTo>
                  <a:cubicBezTo>
                    <a:pt x="78470" y="18"/>
                    <a:pt x="78426" y="0"/>
                    <a:pt x="78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-672057" y="-1227452"/>
              <a:ext cx="2204247" cy="2060321"/>
            </a:xfrm>
            <a:custGeom>
              <a:avLst/>
              <a:gdLst/>
              <a:ahLst/>
              <a:cxnLst/>
              <a:rect l="l" t="t" r="r" b="b"/>
              <a:pathLst>
                <a:path w="61904" h="57862" extrusionOk="0">
                  <a:moveTo>
                    <a:pt x="59392" y="0"/>
                  </a:moveTo>
                  <a:cubicBezTo>
                    <a:pt x="58806" y="0"/>
                    <a:pt x="58219" y="223"/>
                    <a:pt x="57773" y="669"/>
                  </a:cubicBezTo>
                  <a:lnTo>
                    <a:pt x="50422" y="8020"/>
                  </a:lnTo>
                  <a:cubicBezTo>
                    <a:pt x="50039" y="8404"/>
                    <a:pt x="49537" y="8596"/>
                    <a:pt x="49035" y="8596"/>
                  </a:cubicBezTo>
                  <a:cubicBezTo>
                    <a:pt x="48533" y="8596"/>
                    <a:pt x="48031" y="8404"/>
                    <a:pt x="47648" y="8020"/>
                  </a:cubicBezTo>
                  <a:cubicBezTo>
                    <a:pt x="47264" y="7637"/>
                    <a:pt x="46760" y="7445"/>
                    <a:pt x="46257" y="7445"/>
                  </a:cubicBezTo>
                  <a:cubicBezTo>
                    <a:pt x="45754" y="7445"/>
                    <a:pt x="45252" y="7637"/>
                    <a:pt x="44873" y="8020"/>
                  </a:cubicBezTo>
                  <a:lnTo>
                    <a:pt x="33213" y="19680"/>
                  </a:lnTo>
                  <a:cubicBezTo>
                    <a:pt x="32651" y="20242"/>
                    <a:pt x="31918" y="20523"/>
                    <a:pt x="31185" y="20523"/>
                  </a:cubicBezTo>
                  <a:cubicBezTo>
                    <a:pt x="30452" y="20523"/>
                    <a:pt x="29721" y="20242"/>
                    <a:pt x="29163" y="19680"/>
                  </a:cubicBezTo>
                  <a:cubicBezTo>
                    <a:pt x="28606" y="19122"/>
                    <a:pt x="27874" y="18844"/>
                    <a:pt x="27142" y="18844"/>
                  </a:cubicBezTo>
                  <a:cubicBezTo>
                    <a:pt x="26409" y="18844"/>
                    <a:pt x="25675" y="19122"/>
                    <a:pt x="25113" y="19680"/>
                  </a:cubicBezTo>
                  <a:lnTo>
                    <a:pt x="20644" y="24158"/>
                  </a:lnTo>
                  <a:cubicBezTo>
                    <a:pt x="20260" y="24542"/>
                    <a:pt x="19756" y="24734"/>
                    <a:pt x="19253" y="24734"/>
                  </a:cubicBezTo>
                  <a:cubicBezTo>
                    <a:pt x="18750" y="24734"/>
                    <a:pt x="18248" y="24542"/>
                    <a:pt x="17869" y="24158"/>
                  </a:cubicBezTo>
                  <a:cubicBezTo>
                    <a:pt x="17486" y="23775"/>
                    <a:pt x="16982" y="23583"/>
                    <a:pt x="16479" y="23583"/>
                  </a:cubicBezTo>
                  <a:cubicBezTo>
                    <a:pt x="15976" y="23583"/>
                    <a:pt x="15474" y="23775"/>
                    <a:pt x="15095" y="24158"/>
                  </a:cubicBezTo>
                  <a:lnTo>
                    <a:pt x="9858" y="29386"/>
                  </a:lnTo>
                  <a:cubicBezTo>
                    <a:pt x="8538" y="30715"/>
                    <a:pt x="8538" y="32865"/>
                    <a:pt x="9858" y="34185"/>
                  </a:cubicBezTo>
                  <a:cubicBezTo>
                    <a:pt x="11187" y="35515"/>
                    <a:pt x="11187" y="37665"/>
                    <a:pt x="9858" y="38985"/>
                  </a:cubicBezTo>
                  <a:lnTo>
                    <a:pt x="8413" y="40430"/>
                  </a:lnTo>
                  <a:cubicBezTo>
                    <a:pt x="7601" y="41242"/>
                    <a:pt x="7601" y="42562"/>
                    <a:pt x="8413" y="43383"/>
                  </a:cubicBezTo>
                  <a:cubicBezTo>
                    <a:pt x="9225" y="44195"/>
                    <a:pt x="9225" y="45515"/>
                    <a:pt x="8413" y="46327"/>
                  </a:cubicBezTo>
                  <a:lnTo>
                    <a:pt x="928" y="53812"/>
                  </a:lnTo>
                  <a:cubicBezTo>
                    <a:pt x="0" y="54739"/>
                    <a:pt x="0" y="56238"/>
                    <a:pt x="928" y="57166"/>
                  </a:cubicBezTo>
                  <a:cubicBezTo>
                    <a:pt x="1392" y="57630"/>
                    <a:pt x="1999" y="57862"/>
                    <a:pt x="2605" y="57862"/>
                  </a:cubicBezTo>
                  <a:cubicBezTo>
                    <a:pt x="3212" y="57862"/>
                    <a:pt x="3819" y="57630"/>
                    <a:pt x="4283" y="57166"/>
                  </a:cubicBezTo>
                  <a:lnTo>
                    <a:pt x="16424" y="45024"/>
                  </a:lnTo>
                  <a:cubicBezTo>
                    <a:pt x="16759" y="44690"/>
                    <a:pt x="17198" y="44523"/>
                    <a:pt x="17637" y="44523"/>
                  </a:cubicBezTo>
                  <a:cubicBezTo>
                    <a:pt x="18077" y="44523"/>
                    <a:pt x="18516" y="44690"/>
                    <a:pt x="18851" y="45024"/>
                  </a:cubicBezTo>
                  <a:cubicBezTo>
                    <a:pt x="19185" y="45363"/>
                    <a:pt x="19624" y="45533"/>
                    <a:pt x="20064" y="45533"/>
                  </a:cubicBezTo>
                  <a:cubicBezTo>
                    <a:pt x="20503" y="45533"/>
                    <a:pt x="20943" y="45363"/>
                    <a:pt x="21277" y="45024"/>
                  </a:cubicBezTo>
                  <a:lnTo>
                    <a:pt x="27290" y="39012"/>
                  </a:lnTo>
                  <a:cubicBezTo>
                    <a:pt x="27593" y="38708"/>
                    <a:pt x="27990" y="38557"/>
                    <a:pt x="28387" y="38557"/>
                  </a:cubicBezTo>
                  <a:cubicBezTo>
                    <a:pt x="28784" y="38557"/>
                    <a:pt x="29181" y="38708"/>
                    <a:pt x="29484" y="39012"/>
                  </a:cubicBezTo>
                  <a:cubicBezTo>
                    <a:pt x="29788" y="39315"/>
                    <a:pt x="30185" y="39467"/>
                    <a:pt x="30582" y="39467"/>
                  </a:cubicBezTo>
                  <a:cubicBezTo>
                    <a:pt x="30979" y="39467"/>
                    <a:pt x="31376" y="39315"/>
                    <a:pt x="31679" y="39012"/>
                  </a:cubicBezTo>
                  <a:lnTo>
                    <a:pt x="44284" y="26415"/>
                  </a:lnTo>
                  <a:cubicBezTo>
                    <a:pt x="45087" y="25612"/>
                    <a:pt x="45087" y="24319"/>
                    <a:pt x="44284" y="23525"/>
                  </a:cubicBezTo>
                  <a:cubicBezTo>
                    <a:pt x="43491" y="22722"/>
                    <a:pt x="43491" y="21428"/>
                    <a:pt x="44284" y="20634"/>
                  </a:cubicBezTo>
                  <a:lnTo>
                    <a:pt x="61011" y="3908"/>
                  </a:lnTo>
                  <a:cubicBezTo>
                    <a:pt x="61904" y="3016"/>
                    <a:pt x="61904" y="1561"/>
                    <a:pt x="61011" y="669"/>
                  </a:cubicBezTo>
                  <a:cubicBezTo>
                    <a:pt x="60565" y="223"/>
                    <a:pt x="59979" y="0"/>
                    <a:pt x="593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-517380" y="-203607"/>
              <a:ext cx="1387268" cy="1374450"/>
            </a:xfrm>
            <a:custGeom>
              <a:avLst/>
              <a:gdLst/>
              <a:ahLst/>
              <a:cxnLst/>
              <a:rect l="l" t="t" r="r" b="b"/>
              <a:pathLst>
                <a:path w="38960" h="38600" extrusionOk="0">
                  <a:moveTo>
                    <a:pt x="36939" y="1"/>
                  </a:moveTo>
                  <a:cubicBezTo>
                    <a:pt x="36468" y="1"/>
                    <a:pt x="35997" y="181"/>
                    <a:pt x="35641" y="543"/>
                  </a:cubicBezTo>
                  <a:lnTo>
                    <a:pt x="715" y="35460"/>
                  </a:lnTo>
                  <a:cubicBezTo>
                    <a:pt x="1" y="36182"/>
                    <a:pt x="1" y="37342"/>
                    <a:pt x="715" y="38064"/>
                  </a:cubicBezTo>
                  <a:cubicBezTo>
                    <a:pt x="1076" y="38421"/>
                    <a:pt x="1549" y="38600"/>
                    <a:pt x="2020" y="38600"/>
                  </a:cubicBezTo>
                  <a:cubicBezTo>
                    <a:pt x="2492" y="38600"/>
                    <a:pt x="2963" y="38421"/>
                    <a:pt x="3320" y="38064"/>
                  </a:cubicBezTo>
                  <a:lnTo>
                    <a:pt x="38237" y="3139"/>
                  </a:lnTo>
                  <a:cubicBezTo>
                    <a:pt x="38959" y="2425"/>
                    <a:pt x="38959" y="1256"/>
                    <a:pt x="38237" y="543"/>
                  </a:cubicBezTo>
                  <a:cubicBezTo>
                    <a:pt x="37880" y="181"/>
                    <a:pt x="37409" y="1"/>
                    <a:pt x="369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-435413" y="200783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-286753" y="-193601"/>
              <a:ext cx="1762073" cy="992167"/>
            </a:xfrm>
            <a:custGeom>
              <a:avLst/>
              <a:gdLst/>
              <a:ahLst/>
              <a:cxnLst/>
              <a:rect l="l" t="t" r="r" b="b"/>
              <a:pathLst>
                <a:path w="49486" h="27864" extrusionOk="0">
                  <a:moveTo>
                    <a:pt x="46790" y="1"/>
                  </a:moveTo>
                  <a:cubicBezTo>
                    <a:pt x="46163" y="1"/>
                    <a:pt x="45534" y="239"/>
                    <a:pt x="45052" y="717"/>
                  </a:cubicBezTo>
                  <a:lnTo>
                    <a:pt x="42545" y="3224"/>
                  </a:lnTo>
                  <a:cubicBezTo>
                    <a:pt x="41809" y="3960"/>
                    <a:pt x="40846" y="4328"/>
                    <a:pt x="39883" y="4328"/>
                  </a:cubicBezTo>
                  <a:cubicBezTo>
                    <a:pt x="38921" y="4328"/>
                    <a:pt x="37960" y="3960"/>
                    <a:pt x="37228" y="3224"/>
                  </a:cubicBezTo>
                  <a:cubicBezTo>
                    <a:pt x="36492" y="2492"/>
                    <a:pt x="35529" y="2126"/>
                    <a:pt x="34566" y="2126"/>
                  </a:cubicBezTo>
                  <a:cubicBezTo>
                    <a:pt x="33604" y="2126"/>
                    <a:pt x="32643" y="2492"/>
                    <a:pt x="31911" y="3224"/>
                  </a:cubicBezTo>
                  <a:lnTo>
                    <a:pt x="27745" y="7390"/>
                  </a:lnTo>
                  <a:cubicBezTo>
                    <a:pt x="27045" y="8094"/>
                    <a:pt x="26124" y="8447"/>
                    <a:pt x="25203" y="8447"/>
                  </a:cubicBezTo>
                  <a:cubicBezTo>
                    <a:pt x="24281" y="8447"/>
                    <a:pt x="23360" y="8094"/>
                    <a:pt x="22660" y="7390"/>
                  </a:cubicBezTo>
                  <a:cubicBezTo>
                    <a:pt x="21955" y="6689"/>
                    <a:pt x="21034" y="6339"/>
                    <a:pt x="20114" y="6339"/>
                  </a:cubicBezTo>
                  <a:cubicBezTo>
                    <a:pt x="19194" y="6339"/>
                    <a:pt x="18275" y="6689"/>
                    <a:pt x="17575" y="7390"/>
                  </a:cubicBezTo>
                  <a:lnTo>
                    <a:pt x="866" y="24099"/>
                  </a:lnTo>
                  <a:cubicBezTo>
                    <a:pt x="1" y="24955"/>
                    <a:pt x="1" y="26356"/>
                    <a:pt x="866" y="27221"/>
                  </a:cubicBezTo>
                  <a:cubicBezTo>
                    <a:pt x="1294" y="27649"/>
                    <a:pt x="1858" y="27863"/>
                    <a:pt x="2424" y="27863"/>
                  </a:cubicBezTo>
                  <a:cubicBezTo>
                    <a:pt x="2989" y="27863"/>
                    <a:pt x="3556" y="27649"/>
                    <a:pt x="3988" y="27221"/>
                  </a:cubicBezTo>
                  <a:lnTo>
                    <a:pt x="13239" y="17970"/>
                  </a:lnTo>
                  <a:cubicBezTo>
                    <a:pt x="13891" y="17314"/>
                    <a:pt x="14747" y="16986"/>
                    <a:pt x="15605" y="16986"/>
                  </a:cubicBezTo>
                  <a:cubicBezTo>
                    <a:pt x="16462" y="16986"/>
                    <a:pt x="17321" y="17314"/>
                    <a:pt x="17977" y="17970"/>
                  </a:cubicBezTo>
                  <a:cubicBezTo>
                    <a:pt x="18632" y="18626"/>
                    <a:pt x="19491" y="18953"/>
                    <a:pt x="20348" y="18953"/>
                  </a:cubicBezTo>
                  <a:cubicBezTo>
                    <a:pt x="21206" y="18953"/>
                    <a:pt x="22062" y="18626"/>
                    <a:pt x="22714" y="17970"/>
                  </a:cubicBezTo>
                  <a:lnTo>
                    <a:pt x="31331" y="9352"/>
                  </a:lnTo>
                  <a:cubicBezTo>
                    <a:pt x="32161" y="8523"/>
                    <a:pt x="33249" y="8108"/>
                    <a:pt x="34338" y="8108"/>
                  </a:cubicBezTo>
                  <a:cubicBezTo>
                    <a:pt x="35426" y="8108"/>
                    <a:pt x="36514" y="8523"/>
                    <a:pt x="37344" y="9352"/>
                  </a:cubicBezTo>
                  <a:cubicBezTo>
                    <a:pt x="38174" y="10182"/>
                    <a:pt x="39262" y="10597"/>
                    <a:pt x="40351" y="10597"/>
                  </a:cubicBezTo>
                  <a:cubicBezTo>
                    <a:pt x="41439" y="10597"/>
                    <a:pt x="42527" y="10182"/>
                    <a:pt x="43357" y="9352"/>
                  </a:cubicBezTo>
                  <a:lnTo>
                    <a:pt x="48522" y="4187"/>
                  </a:lnTo>
                  <a:cubicBezTo>
                    <a:pt x="49486" y="3232"/>
                    <a:pt x="49486" y="1671"/>
                    <a:pt x="48522" y="717"/>
                  </a:cubicBezTo>
                  <a:cubicBezTo>
                    <a:pt x="48045" y="239"/>
                    <a:pt x="47418" y="1"/>
                    <a:pt x="46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-123174" y="750164"/>
              <a:ext cx="183663" cy="167284"/>
            </a:xfrm>
            <a:custGeom>
              <a:avLst/>
              <a:gdLst/>
              <a:ahLst/>
              <a:cxnLst/>
              <a:rect l="l" t="t" r="r" b="b"/>
              <a:pathLst>
                <a:path w="5158" h="4698" extrusionOk="0">
                  <a:moveTo>
                    <a:pt x="2575" y="0"/>
                  </a:moveTo>
                  <a:cubicBezTo>
                    <a:pt x="1973" y="0"/>
                    <a:pt x="1370" y="230"/>
                    <a:pt x="911" y="689"/>
                  </a:cubicBezTo>
                  <a:cubicBezTo>
                    <a:pt x="1" y="1599"/>
                    <a:pt x="1" y="3089"/>
                    <a:pt x="911" y="4008"/>
                  </a:cubicBezTo>
                  <a:cubicBezTo>
                    <a:pt x="1370" y="4467"/>
                    <a:pt x="1973" y="4697"/>
                    <a:pt x="2575" y="4697"/>
                  </a:cubicBezTo>
                  <a:cubicBezTo>
                    <a:pt x="3177" y="4697"/>
                    <a:pt x="3779" y="4467"/>
                    <a:pt x="4238" y="4008"/>
                  </a:cubicBezTo>
                  <a:cubicBezTo>
                    <a:pt x="5157" y="3089"/>
                    <a:pt x="5157" y="1599"/>
                    <a:pt x="4238" y="689"/>
                  </a:cubicBezTo>
                  <a:cubicBezTo>
                    <a:pt x="3779" y="230"/>
                    <a:pt x="3177" y="0"/>
                    <a:pt x="2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-214969" y="-1264697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72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ttoguz/Beat-Blind-Write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ahmettoguz/Beat_Bubble_Cat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github.com/ahmettoguz/Pacma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hmettoguz/Pacman" TargetMode="External"/><Relationship Id="rId5" Type="http://schemas.openxmlformats.org/officeDocument/2006/relationships/hyperlink" Target="https://www.linkedin.com/in/ahmet-oguz-ergin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8"/>
          <p:cNvSpPr txBox="1">
            <a:spLocks noGrp="1"/>
          </p:cNvSpPr>
          <p:nvPr>
            <p:ph type="ctrTitle"/>
          </p:nvPr>
        </p:nvSpPr>
        <p:spPr>
          <a:xfrm>
            <a:off x="1427148" y="704077"/>
            <a:ext cx="5532831" cy="3242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sz="5500" dirty="0" smtClean="0"/>
              <a:t>Hastalık Teşhis Tanı Destek Sistemi</a:t>
            </a:r>
            <a:r>
              <a:rPr lang="tr-TR" sz="3200" dirty="0" smtClean="0">
                <a:solidFill>
                  <a:schemeClr val="lt2"/>
                </a:solidFill>
              </a:rPr>
              <a:t/>
            </a:r>
            <a:br>
              <a:rPr lang="tr-TR" sz="3200" dirty="0" smtClean="0">
                <a:solidFill>
                  <a:schemeClr val="lt2"/>
                </a:solidFill>
              </a:rPr>
            </a:br>
            <a:r>
              <a:rPr lang="tr-TR" sz="3200" dirty="0">
                <a:solidFill>
                  <a:schemeClr val="lt2"/>
                </a:solidFill>
              </a:rPr>
              <a:t/>
            </a:r>
            <a:br>
              <a:rPr lang="tr-TR" sz="3200" dirty="0">
                <a:solidFill>
                  <a:schemeClr val="lt2"/>
                </a:solidFill>
              </a:rPr>
            </a:br>
            <a:r>
              <a:rPr lang="tr-TR" sz="3200" dirty="0" smtClean="0">
                <a:solidFill>
                  <a:schemeClr val="lt2"/>
                </a:solidFill>
              </a:rPr>
              <a:t>Ahmet Oğuz Ergin</a:t>
            </a:r>
            <a:endParaRPr sz="4600" dirty="0"/>
          </a:p>
        </p:txBody>
      </p:sp>
      <p:sp>
        <p:nvSpPr>
          <p:cNvPr id="816" name="Google Shape;816;p38"/>
          <p:cNvSpPr txBox="1">
            <a:spLocks noGrp="1"/>
          </p:cNvSpPr>
          <p:nvPr>
            <p:ph type="subTitle" idx="1"/>
          </p:nvPr>
        </p:nvSpPr>
        <p:spPr>
          <a:xfrm>
            <a:off x="1427148" y="4125180"/>
            <a:ext cx="629246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Innova</a:t>
            </a:r>
            <a:r>
              <a:rPr lang="tr-TR" dirty="0" smtClean="0"/>
              <a:t>, CTIS Bilkent – Yapay Zeka </a:t>
            </a:r>
            <a:r>
              <a:rPr lang="tr-TR" dirty="0" err="1" smtClean="0"/>
              <a:t>Bootcamp</a:t>
            </a:r>
            <a:r>
              <a:rPr lang="tr-TR" dirty="0" smtClean="0"/>
              <a:t> Proje Sunumu</a:t>
            </a:r>
            <a:endParaRPr dirty="0"/>
          </a:p>
        </p:txBody>
      </p:sp>
      <p:cxnSp>
        <p:nvCxnSpPr>
          <p:cNvPr id="818" name="Google Shape;818;p38"/>
          <p:cNvCxnSpPr/>
          <p:nvPr/>
        </p:nvCxnSpPr>
        <p:spPr>
          <a:xfrm>
            <a:off x="1504474" y="3946680"/>
            <a:ext cx="593378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9"/>
          <p:cNvSpPr txBox="1">
            <a:spLocks noGrp="1"/>
          </p:cNvSpPr>
          <p:nvPr>
            <p:ph type="title"/>
          </p:nvPr>
        </p:nvSpPr>
        <p:spPr>
          <a:xfrm>
            <a:off x="559075" y="278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Ahmet Oğuz Ergin</a:t>
            </a:r>
            <a:endParaRPr dirty="0"/>
          </a:p>
        </p:txBody>
      </p:sp>
      <p:sp>
        <p:nvSpPr>
          <p:cNvPr id="8" name="Google Shape;841;p40"/>
          <p:cNvSpPr txBox="1">
            <a:spLocks/>
          </p:cNvSpPr>
          <p:nvPr/>
        </p:nvSpPr>
        <p:spPr>
          <a:xfrm>
            <a:off x="345431" y="2009341"/>
            <a:ext cx="4873170" cy="499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008080"/>
              </a:buClr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8080"/>
                </a:solidFill>
                <a:latin typeface="Mulish" panose="020B0604020202020204" charset="-94"/>
              </a:rPr>
              <a:t>Python</a:t>
            </a:r>
            <a:r>
              <a:rPr lang="tr-TR" sz="2000" dirty="0" smtClean="0">
                <a:solidFill>
                  <a:srgbClr val="008080"/>
                </a:solidFill>
                <a:latin typeface="Mulish" panose="020B0604020202020204" charset="-94"/>
              </a:rPr>
              <a:t> deneyimlerim ve projelerim</a:t>
            </a:r>
            <a:endParaRPr lang="en-US" sz="2000" dirty="0">
              <a:solidFill>
                <a:srgbClr val="008080"/>
              </a:solidFill>
              <a:latin typeface="Mulish" panose="020B0604020202020204" charset="-94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8" b="16151"/>
          <a:stretch/>
        </p:blipFill>
        <p:spPr>
          <a:xfrm>
            <a:off x="7030798" y="105815"/>
            <a:ext cx="1857600" cy="234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Yuvarlatılmış Dikdörtgen 2"/>
          <p:cNvSpPr/>
          <p:nvPr/>
        </p:nvSpPr>
        <p:spPr>
          <a:xfrm>
            <a:off x="79200" y="2494523"/>
            <a:ext cx="8985600" cy="26489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7" y="2574442"/>
            <a:ext cx="2042120" cy="189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20" y="2893194"/>
            <a:ext cx="3546119" cy="1422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>
          <a:xfrm>
            <a:off x="208534" y="2777995"/>
            <a:ext cx="2541600" cy="153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Metin kutusu 8"/>
          <p:cNvSpPr txBox="1"/>
          <p:nvPr/>
        </p:nvSpPr>
        <p:spPr>
          <a:xfrm>
            <a:off x="6699224" y="4502308"/>
            <a:ext cx="2191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ulish" panose="020B0604020202020204" charset="-94"/>
                <a:hlinkClick r:id="rId7"/>
              </a:rPr>
              <a:t>https</a:t>
            </a:r>
            <a:r>
              <a:rPr lang="en-US" sz="1100" dirty="0">
                <a:latin typeface="Mulish" panose="020B0604020202020204" charset="-94"/>
                <a:hlinkClick r:id="rId7"/>
              </a:rPr>
              <a:t>://</a:t>
            </a:r>
            <a:r>
              <a:rPr lang="en-US" sz="1100" dirty="0" smtClean="0">
                <a:latin typeface="Mulish" panose="020B0604020202020204" charset="-94"/>
                <a:hlinkClick r:id="rId7"/>
              </a:rPr>
              <a:t>github.com/ahmettoguz/Beat_Bubble_Catch</a:t>
            </a:r>
            <a:endParaRPr lang="tr-TR" sz="1100" dirty="0" smtClean="0">
              <a:latin typeface="Mulish" panose="020B0604020202020204" charset="-94"/>
            </a:endParaRPr>
          </a:p>
          <a:p>
            <a:r>
              <a:rPr lang="tr-TR" sz="1100" dirty="0" smtClean="0">
                <a:latin typeface="Mulish" panose="020B0604020202020204" charset="-94"/>
              </a:rPr>
              <a:t>                                    	</a:t>
            </a:r>
          </a:p>
          <a:p>
            <a:r>
              <a:rPr lang="tr-TR" sz="1100" dirty="0" smtClean="0">
                <a:latin typeface="Mulish" panose="020B0604020202020204" charset="-94"/>
              </a:rPr>
              <a:t>						</a:t>
            </a:r>
            <a:endParaRPr lang="en-US" sz="1100" dirty="0">
              <a:latin typeface="Mulish" panose="020B0604020202020204" charset="-94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933820" y="4533662"/>
            <a:ext cx="3409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>
                <a:latin typeface="Mulish" panose="020B0604020202020204" charset="-94"/>
                <a:hlinkClick r:id="rId8"/>
              </a:rPr>
              <a:t>https://github.com/ahmettoguz/Beat-Blind-Writer</a:t>
            </a:r>
            <a:endParaRPr lang="en-US" sz="1100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208534" y="4502308"/>
            <a:ext cx="2191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ulish" panose="020B0604020202020204" charset="-94"/>
                <a:hlinkClick r:id="rId9"/>
              </a:rPr>
              <a:t>https://github.com/ahmettoguz/Pacman</a:t>
            </a:r>
            <a:endParaRPr lang="en-US" sz="1100" dirty="0">
              <a:latin typeface="Mulish" panose="020B0604020202020204" charset="-94"/>
            </a:endParaRPr>
          </a:p>
        </p:txBody>
      </p:sp>
      <p:sp>
        <p:nvSpPr>
          <p:cNvPr id="17" name="Google Shape;841;p40"/>
          <p:cNvSpPr txBox="1">
            <a:spLocks/>
          </p:cNvSpPr>
          <p:nvPr/>
        </p:nvSpPr>
        <p:spPr>
          <a:xfrm>
            <a:off x="165428" y="2009341"/>
            <a:ext cx="7452170" cy="1312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Bilkent Üniversitesi Bilişim Sistemleri ve Teknolojileri 3. sınıf öğrencisiyim.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İlgi duyduğum alanlarda projeler geliştirmeyi severim. </a:t>
            </a:r>
            <a:endParaRPr lang="tr-TR" dirty="0" smtClean="0">
              <a:solidFill>
                <a:schemeClr val="tx1"/>
              </a:solidFill>
              <a:latin typeface="Poppins" panose="020B0604020202020204" charset="-94"/>
              <a:cs typeface="Poppins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Farklı alanlardan farklı teknolojiler ve çözüm </a:t>
            </a: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yolları ö</a:t>
            </a: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ğrenmeye </a:t>
            </a: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hevesliyim.</a:t>
            </a:r>
            <a:endParaRPr lang="tr-TR" dirty="0" smtClean="0">
              <a:solidFill>
                <a:schemeClr val="tx1"/>
              </a:solidFill>
              <a:latin typeface="Poppins" panose="020B0604020202020204" charset="-94"/>
              <a:cs typeface="Poppins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Yaptığım işleri severek yapmaya gayret gösteririm.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342900" indent="-342900">
              <a:lnSpc>
                <a:spcPct val="150000"/>
              </a:lnSpc>
              <a:buClr>
                <a:srgbClr val="00808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ulish" panose="020B0604020202020204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9" grpId="0"/>
      <p:bldP spid="1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1"/>
          <p:cNvSpPr txBox="1">
            <a:spLocks noGrp="1"/>
          </p:cNvSpPr>
          <p:nvPr>
            <p:ph type="title"/>
          </p:nvPr>
        </p:nvSpPr>
        <p:spPr>
          <a:xfrm>
            <a:off x="1406776" y="878311"/>
            <a:ext cx="6810862" cy="8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Problemin Tanımı</a:t>
            </a:r>
            <a:endParaRPr dirty="0"/>
          </a:p>
        </p:txBody>
      </p:sp>
      <p:sp>
        <p:nvSpPr>
          <p:cNvPr id="850" name="Google Shape;850;p41"/>
          <p:cNvSpPr txBox="1">
            <a:spLocks noGrp="1"/>
          </p:cNvSpPr>
          <p:nvPr>
            <p:ph type="subTitle" idx="1"/>
          </p:nvPr>
        </p:nvSpPr>
        <p:spPr>
          <a:xfrm>
            <a:off x="1485357" y="2144900"/>
            <a:ext cx="4746900" cy="1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     Hastalık adı, belirti adı ve gözlenme sıklığı verilerinden faydalanılarak hastalığın teşhisinde yardımcı olacak ve tarayıcı üzerinden hizmet verecek makine öğrenme algoritma destekli bir uygulama geliştirilmesi.</a:t>
            </a:r>
            <a:endParaRPr dirty="0"/>
          </a:p>
        </p:txBody>
      </p:sp>
      <p:sp>
        <p:nvSpPr>
          <p:cNvPr id="6" name="Google Shape;841;p40"/>
          <p:cNvSpPr txBox="1">
            <a:spLocks/>
          </p:cNvSpPr>
          <p:nvPr/>
        </p:nvSpPr>
        <p:spPr>
          <a:xfrm>
            <a:off x="1464376" y="16601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1600" dirty="0" smtClean="0">
                <a:solidFill>
                  <a:srgbClr val="008080"/>
                </a:solidFill>
              </a:rPr>
              <a:t>Hastalık Teşhis Tanı Destek</a:t>
            </a:r>
            <a:endParaRPr lang="en-US" sz="1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7"/>
          <p:cNvSpPr txBox="1">
            <a:spLocks noGrp="1"/>
          </p:cNvSpPr>
          <p:nvPr>
            <p:ph type="title"/>
          </p:nvPr>
        </p:nvSpPr>
        <p:spPr>
          <a:xfrm>
            <a:off x="875254" y="531125"/>
            <a:ext cx="7704000" cy="124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Olası Çözüm Yolları ve Algoritmaları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1022350" y="2433274"/>
            <a:ext cx="3175250" cy="24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K-NN (K 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r>
              <a:rPr lang="en-US" dirty="0" smtClean="0"/>
              <a:t>)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 smtClean="0"/>
              <a:t>Bayes</a:t>
            </a:r>
            <a:endParaRPr lang="tr-TR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smtClean="0"/>
              <a:t>Destek </a:t>
            </a:r>
            <a:r>
              <a:rPr lang="tr-TR" dirty="0"/>
              <a:t>Vektör Makineleri 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Karar ağaçları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 smtClean="0"/>
              <a:t>Random</a:t>
            </a:r>
            <a:r>
              <a:rPr lang="tr-TR" dirty="0" smtClean="0"/>
              <a:t> </a:t>
            </a:r>
            <a:r>
              <a:rPr lang="tr-TR" dirty="0" err="1" smtClean="0"/>
              <a:t>Forest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Boosting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smtClean="0"/>
              <a:t>Derin </a:t>
            </a:r>
            <a:r>
              <a:rPr lang="tr-TR" dirty="0"/>
              <a:t>Sinir Ağları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4"/>
          </p:nvPr>
        </p:nvSpPr>
        <p:spPr>
          <a:xfrm>
            <a:off x="875254" y="1947874"/>
            <a:ext cx="395285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Sınıflandırma Algoritmaları</a:t>
            </a:r>
            <a:endParaRPr dirty="0"/>
          </a:p>
        </p:txBody>
      </p:sp>
      <p:sp>
        <p:nvSpPr>
          <p:cNvPr id="51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5997576" y="2429459"/>
            <a:ext cx="3175250" cy="132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dirty="0" smtClean="0"/>
              <a:t>Apriori Algoritması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dirty="0" smtClean="0"/>
              <a:t>FP </a:t>
            </a:r>
            <a:r>
              <a:rPr lang="tr-TR" dirty="0" err="1"/>
              <a:t>Growth</a:t>
            </a:r>
            <a:endParaRPr lang="tr-TR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2" name="Google Shape;923;p47"/>
          <p:cNvSpPr txBox="1">
            <a:spLocks noGrp="1"/>
          </p:cNvSpPr>
          <p:nvPr>
            <p:ph type="subTitle" idx="4"/>
          </p:nvPr>
        </p:nvSpPr>
        <p:spPr>
          <a:xfrm>
            <a:off x="5836054" y="1922785"/>
            <a:ext cx="395285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tr-TR" dirty="0"/>
              <a:t>Birliktelik Analizi</a:t>
            </a:r>
            <a:endParaRPr lang="en-US" dirty="0"/>
          </a:p>
        </p:txBody>
      </p:sp>
      <p:sp>
        <p:nvSpPr>
          <p:cNvPr id="9" name="Sağ Ayraç 8"/>
          <p:cNvSpPr/>
          <p:nvPr/>
        </p:nvSpPr>
        <p:spPr>
          <a:xfrm>
            <a:off x="3708576" y="2512801"/>
            <a:ext cx="505438" cy="2224799"/>
          </a:xfrm>
          <a:prstGeom prst="rightBrace">
            <a:avLst>
              <a:gd name="adj1" fmla="val 29774"/>
              <a:gd name="adj2" fmla="val 49674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4278386" y="2676058"/>
            <a:ext cx="1204364" cy="187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Deneme yanılma?</a:t>
            </a:r>
          </a:p>
          <a:p>
            <a:pPr marL="0" lvl="0" indent="0">
              <a:lnSpc>
                <a:spcPct val="150000"/>
              </a:lnSpc>
            </a:pPr>
            <a:endParaRPr lang="tr-TR" dirty="0"/>
          </a:p>
          <a:p>
            <a:pPr marL="0" lvl="0" indent="0">
              <a:lnSpc>
                <a:spcPct val="150000"/>
              </a:lnSpc>
            </a:pPr>
            <a:r>
              <a:rPr lang="tr-TR" dirty="0" err="1" smtClean="0"/>
              <a:t>Confusion</a:t>
            </a:r>
            <a:r>
              <a:rPr lang="tr-TR" dirty="0" smtClean="0"/>
              <a:t> Matris?</a:t>
            </a:r>
            <a:endParaRPr dirty="0"/>
          </a:p>
        </p:txBody>
      </p:sp>
      <p:sp>
        <p:nvSpPr>
          <p:cNvPr id="11" name="Sol Ayraç 10"/>
          <p:cNvSpPr/>
          <p:nvPr/>
        </p:nvSpPr>
        <p:spPr>
          <a:xfrm>
            <a:off x="5547122" y="2512800"/>
            <a:ext cx="450454" cy="2224799"/>
          </a:xfrm>
          <a:prstGeom prst="leftBrace">
            <a:avLst>
              <a:gd name="adj1" fmla="val 43497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si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5" y="0"/>
            <a:ext cx="2349400" cy="1846910"/>
          </a:xfrm>
          <a:prstGeom prst="rect">
            <a:avLst/>
          </a:prstGeom>
        </p:spPr>
      </p:pic>
      <p:sp>
        <p:nvSpPr>
          <p:cNvPr id="832" name="Google Shape;832;p40"/>
          <p:cNvSpPr txBox="1">
            <a:spLocks noGrp="1"/>
          </p:cNvSpPr>
          <p:nvPr>
            <p:ph type="title"/>
          </p:nvPr>
        </p:nvSpPr>
        <p:spPr>
          <a:xfrm>
            <a:off x="835200" y="3425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Karar Ağacı</a:t>
            </a:r>
            <a:endParaRPr dirty="0"/>
          </a:p>
        </p:txBody>
      </p:sp>
      <p:sp>
        <p:nvSpPr>
          <p:cNvPr id="834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347520" y="1706473"/>
            <a:ext cx="3599640" cy="235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ağaçlarında</a:t>
            </a:r>
            <a:r>
              <a:rPr lang="en-US" dirty="0"/>
              <a:t> </a:t>
            </a:r>
            <a:r>
              <a:rPr lang="en-US" dirty="0" err="1"/>
              <a:t>entropi</a:t>
            </a:r>
            <a:r>
              <a:rPr lang="en-US" dirty="0"/>
              <a:t> </a:t>
            </a:r>
            <a:r>
              <a:rPr lang="en-US" dirty="0" err="1"/>
              <a:t>hesabı</a:t>
            </a:r>
            <a:r>
              <a:rPr lang="en-US" dirty="0"/>
              <a:t>,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kazancını</a:t>
            </a:r>
            <a:r>
              <a:rPr lang="en-US" dirty="0"/>
              <a:t> </a:t>
            </a:r>
            <a:r>
              <a:rPr lang="en-US" dirty="0" err="1"/>
              <a:t>ölçmek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bölünme</a:t>
            </a:r>
            <a:r>
              <a:rPr lang="en-US" dirty="0"/>
              <a:t> </a:t>
            </a:r>
            <a:r>
              <a:rPr lang="en-US" dirty="0" err="1"/>
              <a:t>noktalarını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Entropi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sistemdeki</a:t>
            </a:r>
            <a:r>
              <a:rPr lang="en-US" dirty="0"/>
              <a:t> </a:t>
            </a:r>
            <a:r>
              <a:rPr lang="en-US" dirty="0" err="1"/>
              <a:t>belirsizlik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karışıklığın</a:t>
            </a:r>
            <a:r>
              <a:rPr lang="en-US" dirty="0"/>
              <a:t> </a:t>
            </a:r>
            <a:r>
              <a:rPr lang="en-US" dirty="0" err="1"/>
              <a:t>ölçüsüdür</a:t>
            </a:r>
            <a:r>
              <a:rPr lang="en-US" dirty="0"/>
              <a:t>.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setini</a:t>
            </a:r>
            <a:r>
              <a:rPr lang="en-US" dirty="0"/>
              <a:t> </a:t>
            </a:r>
            <a:r>
              <a:rPr lang="en-US" dirty="0" err="1"/>
              <a:t>bölerek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kazancını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etmeyi</a:t>
            </a:r>
            <a:r>
              <a:rPr lang="en-US" dirty="0"/>
              <a:t> </a:t>
            </a:r>
            <a:r>
              <a:rPr lang="en-US" dirty="0" err="1"/>
              <a:t>hedefler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41" name="Google Shape;841;p40"/>
          <p:cNvSpPr txBox="1">
            <a:spLocks noGrp="1"/>
          </p:cNvSpPr>
          <p:nvPr>
            <p:ph type="subTitle" idx="9"/>
          </p:nvPr>
        </p:nvSpPr>
        <p:spPr>
          <a:xfrm>
            <a:off x="347520" y="1221673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>
                <a:solidFill>
                  <a:srgbClr val="008080"/>
                </a:solidFill>
              </a:rPr>
              <a:t>Entropi</a:t>
            </a:r>
            <a:r>
              <a:rPr lang="tr-TR" dirty="0" smtClean="0">
                <a:solidFill>
                  <a:srgbClr val="008080"/>
                </a:solidFill>
              </a:rPr>
              <a:t> Hesaplaması</a:t>
            </a:r>
            <a:endParaRPr dirty="0">
              <a:solidFill>
                <a:srgbClr val="00808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0" y="4180616"/>
            <a:ext cx="3342740" cy="962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937" y="4106976"/>
            <a:ext cx="1129704" cy="989202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756" y="4106976"/>
            <a:ext cx="1232858" cy="989202"/>
          </a:xfrm>
          <a:prstGeom prst="rect">
            <a:avLst/>
          </a:prstGeom>
        </p:spPr>
      </p:pic>
      <p:pic>
        <p:nvPicPr>
          <p:cNvPr id="21" name="Resi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730" y="4106976"/>
            <a:ext cx="1275295" cy="989202"/>
          </a:xfrm>
          <a:prstGeom prst="rect">
            <a:avLst/>
          </a:prstGeom>
        </p:spPr>
      </p:pic>
      <p:pic>
        <p:nvPicPr>
          <p:cNvPr id="22" name="Resi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141" y="4106976"/>
            <a:ext cx="1160143" cy="989202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77" y="2284065"/>
            <a:ext cx="1666717" cy="1199496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098" y="2284065"/>
            <a:ext cx="1697623" cy="1199496"/>
          </a:xfrm>
          <a:prstGeom prst="rect">
            <a:avLst/>
          </a:prstGeom>
        </p:spPr>
      </p:pic>
      <p:cxnSp>
        <p:nvCxnSpPr>
          <p:cNvPr id="30" name="Düz Ok Bağlayıcısı 29"/>
          <p:cNvCxnSpPr>
            <a:stCxn id="23" idx="2"/>
            <a:endCxn id="26" idx="0"/>
          </p:cNvCxnSpPr>
          <p:nvPr/>
        </p:nvCxnSpPr>
        <p:spPr>
          <a:xfrm flipH="1">
            <a:off x="4964910" y="1846910"/>
            <a:ext cx="1630415" cy="43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Düz Ok Bağlayıcısı 79"/>
          <p:cNvCxnSpPr>
            <a:stCxn id="23" idx="2"/>
            <a:endCxn id="25" idx="0"/>
          </p:cNvCxnSpPr>
          <p:nvPr/>
        </p:nvCxnSpPr>
        <p:spPr>
          <a:xfrm>
            <a:off x="6595325" y="1846910"/>
            <a:ext cx="1370411" cy="43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Düz Ok Bağlayıcısı 82"/>
          <p:cNvCxnSpPr>
            <a:stCxn id="26" idx="2"/>
            <a:endCxn id="19" idx="0"/>
          </p:cNvCxnSpPr>
          <p:nvPr/>
        </p:nvCxnSpPr>
        <p:spPr>
          <a:xfrm flipH="1">
            <a:off x="4286789" y="3483561"/>
            <a:ext cx="678121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Düz Ok Bağlayıcısı 85"/>
          <p:cNvCxnSpPr>
            <a:stCxn id="25" idx="2"/>
            <a:endCxn id="21" idx="0"/>
          </p:cNvCxnSpPr>
          <p:nvPr/>
        </p:nvCxnSpPr>
        <p:spPr>
          <a:xfrm flipH="1">
            <a:off x="7132378" y="3483561"/>
            <a:ext cx="833358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Düz Ok Bağlayıcısı 88"/>
          <p:cNvCxnSpPr>
            <a:stCxn id="25" idx="2"/>
            <a:endCxn id="22" idx="0"/>
          </p:cNvCxnSpPr>
          <p:nvPr/>
        </p:nvCxnSpPr>
        <p:spPr>
          <a:xfrm>
            <a:off x="7965736" y="3483561"/>
            <a:ext cx="589477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Düz Ok Bağlayıcısı 91"/>
          <p:cNvCxnSpPr>
            <a:stCxn id="26" idx="2"/>
            <a:endCxn id="20" idx="0"/>
          </p:cNvCxnSpPr>
          <p:nvPr/>
        </p:nvCxnSpPr>
        <p:spPr>
          <a:xfrm>
            <a:off x="4964910" y="3483561"/>
            <a:ext cx="708275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Yuvarlatılmış Dikdörtgen 86"/>
          <p:cNvSpPr/>
          <p:nvPr/>
        </p:nvSpPr>
        <p:spPr>
          <a:xfrm>
            <a:off x="5727771" y="1833164"/>
            <a:ext cx="1663842" cy="38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714543" y="1756316"/>
            <a:ext cx="1761561" cy="52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Şekil == ince uzun</a:t>
            </a:r>
            <a:endParaRPr dirty="0"/>
          </a:p>
        </p:txBody>
      </p:sp>
      <p:sp>
        <p:nvSpPr>
          <p:cNvPr id="106" name="Yuvarlatılmış Dikdörtgen 105"/>
          <p:cNvSpPr/>
          <p:nvPr/>
        </p:nvSpPr>
        <p:spPr>
          <a:xfrm>
            <a:off x="5727771" y="3419120"/>
            <a:ext cx="1663842" cy="38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665039" y="3348475"/>
            <a:ext cx="1860567" cy="52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Renk == yeşil tonu</a:t>
            </a:r>
            <a:endParaRPr dirty="0"/>
          </a:p>
        </p:txBody>
      </p:sp>
      <p:grpSp>
        <p:nvGrpSpPr>
          <p:cNvPr id="107" name="Google Shape;6213;p86"/>
          <p:cNvGrpSpPr/>
          <p:nvPr/>
        </p:nvGrpSpPr>
        <p:grpSpPr>
          <a:xfrm>
            <a:off x="5351767" y="3541828"/>
            <a:ext cx="339253" cy="339253"/>
            <a:chOff x="1492675" y="4992125"/>
            <a:chExt cx="481825" cy="481825"/>
          </a:xfrm>
        </p:grpSpPr>
        <p:sp>
          <p:nvSpPr>
            <p:cNvPr id="108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0" name="Google Shape;6216;p86"/>
          <p:cNvGrpSpPr/>
          <p:nvPr/>
        </p:nvGrpSpPr>
        <p:grpSpPr>
          <a:xfrm>
            <a:off x="4113291" y="3546176"/>
            <a:ext cx="339253" cy="339253"/>
            <a:chOff x="2085525" y="4992125"/>
            <a:chExt cx="481825" cy="481825"/>
          </a:xfrm>
        </p:grpSpPr>
        <p:sp>
          <p:nvSpPr>
            <p:cNvPr id="111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3" name="Google Shape;6213;p86"/>
          <p:cNvGrpSpPr/>
          <p:nvPr/>
        </p:nvGrpSpPr>
        <p:grpSpPr>
          <a:xfrm>
            <a:off x="4826319" y="1775506"/>
            <a:ext cx="339253" cy="339253"/>
            <a:chOff x="1492675" y="4992125"/>
            <a:chExt cx="481825" cy="481825"/>
          </a:xfrm>
        </p:grpSpPr>
        <p:sp>
          <p:nvSpPr>
            <p:cNvPr id="114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" name="Google Shape;6213;p86"/>
          <p:cNvGrpSpPr/>
          <p:nvPr/>
        </p:nvGrpSpPr>
        <p:grpSpPr>
          <a:xfrm>
            <a:off x="8539200" y="3736541"/>
            <a:ext cx="339253" cy="339253"/>
            <a:chOff x="1492675" y="4992125"/>
            <a:chExt cx="481825" cy="481825"/>
          </a:xfrm>
        </p:grpSpPr>
        <p:sp>
          <p:nvSpPr>
            <p:cNvPr id="120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" name="Google Shape;6216;p86"/>
          <p:cNvGrpSpPr/>
          <p:nvPr/>
        </p:nvGrpSpPr>
        <p:grpSpPr>
          <a:xfrm>
            <a:off x="7551690" y="3735502"/>
            <a:ext cx="339253" cy="339253"/>
            <a:chOff x="2085525" y="4992125"/>
            <a:chExt cx="481825" cy="481825"/>
          </a:xfrm>
        </p:grpSpPr>
        <p:sp>
          <p:nvSpPr>
            <p:cNvPr id="123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" name="Google Shape;6216;p86"/>
          <p:cNvGrpSpPr/>
          <p:nvPr/>
        </p:nvGrpSpPr>
        <p:grpSpPr>
          <a:xfrm>
            <a:off x="7920575" y="1788983"/>
            <a:ext cx="339253" cy="339253"/>
            <a:chOff x="2085525" y="4992125"/>
            <a:chExt cx="481825" cy="481825"/>
          </a:xfrm>
        </p:grpSpPr>
        <p:sp>
          <p:nvSpPr>
            <p:cNvPr id="129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03" grpId="0" build="p"/>
      <p:bldP spid="106" grpId="0" animBg="1"/>
      <p:bldP spid="1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32;p40"/>
          <p:cNvSpPr txBox="1">
            <a:spLocks noGrp="1"/>
          </p:cNvSpPr>
          <p:nvPr>
            <p:ph type="title"/>
          </p:nvPr>
        </p:nvSpPr>
        <p:spPr>
          <a:xfrm>
            <a:off x="719988" y="290667"/>
            <a:ext cx="7704000" cy="90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 smtClean="0"/>
              <a:t>Algoritma</a:t>
            </a:r>
            <a:r>
              <a:rPr lang="tr-TR" dirty="0" smtClean="0"/>
              <a:t> Basamakları</a:t>
            </a:r>
            <a:endParaRPr dirty="0"/>
          </a:p>
        </p:txBody>
      </p:sp>
      <p:sp>
        <p:nvSpPr>
          <p:cNvPr id="23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12376" y="1739150"/>
            <a:ext cx="4082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Eksik veriler işlenir.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Dize değerleri sayısal verilere çevrilir.</a:t>
            </a:r>
            <a:endParaRPr dirty="0"/>
          </a:p>
        </p:txBody>
      </p:sp>
      <p:sp>
        <p:nvSpPr>
          <p:cNvPr id="30" name="Google Shape;841;p40"/>
          <p:cNvSpPr txBox="1">
            <a:spLocks/>
          </p:cNvSpPr>
          <p:nvPr/>
        </p:nvSpPr>
        <p:spPr>
          <a:xfrm>
            <a:off x="647988" y="1405775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Verilerin temizlenmesi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37" name="Google Shape;837;p40"/>
          <p:cNvSpPr txBox="1">
            <a:spLocks/>
          </p:cNvSpPr>
          <p:nvPr/>
        </p:nvSpPr>
        <p:spPr>
          <a:xfrm>
            <a:off x="719988" y="1200575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en" dirty="0" smtClean="0"/>
              <a:t>1</a:t>
            </a:r>
            <a:endParaRPr lang="en" dirty="0"/>
          </a:p>
        </p:txBody>
      </p:sp>
      <p:sp>
        <p:nvSpPr>
          <p:cNvPr id="38" name="Google Shape;834;p40"/>
          <p:cNvSpPr txBox="1">
            <a:spLocks/>
          </p:cNvSpPr>
          <p:nvPr/>
        </p:nvSpPr>
        <p:spPr>
          <a:xfrm>
            <a:off x="4339194" y="1665374"/>
            <a:ext cx="38076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Veriler değer ve hedef verileri (x ve y) şeklinde ayrılır.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Değer verileri makine öğrenimi için öğrenme ve test verileri olarak ayrılır.</a:t>
            </a:r>
            <a:endParaRPr lang="tr-TR" dirty="0"/>
          </a:p>
        </p:txBody>
      </p:sp>
      <p:sp>
        <p:nvSpPr>
          <p:cNvPr id="39" name="Google Shape;841;p40"/>
          <p:cNvSpPr txBox="1">
            <a:spLocks/>
          </p:cNvSpPr>
          <p:nvPr/>
        </p:nvSpPr>
        <p:spPr>
          <a:xfrm>
            <a:off x="4465188" y="1376725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Veri kümelerinin ayrılması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0" name="Google Shape;837;p40"/>
          <p:cNvSpPr txBox="1">
            <a:spLocks/>
          </p:cNvSpPr>
          <p:nvPr/>
        </p:nvSpPr>
        <p:spPr>
          <a:xfrm>
            <a:off x="4537188" y="1200575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/>
              <a:t>2</a:t>
            </a:r>
            <a:endParaRPr lang="en" dirty="0"/>
          </a:p>
        </p:txBody>
      </p:sp>
      <p:sp>
        <p:nvSpPr>
          <p:cNvPr id="41" name="Google Shape;834;p40"/>
          <p:cNvSpPr txBox="1">
            <a:spLocks/>
          </p:cNvSpPr>
          <p:nvPr/>
        </p:nvSpPr>
        <p:spPr>
          <a:xfrm>
            <a:off x="512376" y="3497355"/>
            <a:ext cx="3956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Karar ağacı modeli oluşturulur.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Öğrenme verileri ile eğitilir.</a:t>
            </a:r>
            <a:endParaRPr lang="tr-TR" dirty="0"/>
          </a:p>
        </p:txBody>
      </p:sp>
      <p:sp>
        <p:nvSpPr>
          <p:cNvPr id="42" name="Google Shape;841;p40"/>
          <p:cNvSpPr txBox="1">
            <a:spLocks/>
          </p:cNvSpPr>
          <p:nvPr/>
        </p:nvSpPr>
        <p:spPr>
          <a:xfrm>
            <a:off x="647988" y="3122503"/>
            <a:ext cx="34116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Model oluşumu ve eğitimi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3" name="Google Shape;837;p40"/>
          <p:cNvSpPr txBox="1">
            <a:spLocks/>
          </p:cNvSpPr>
          <p:nvPr/>
        </p:nvSpPr>
        <p:spPr>
          <a:xfrm>
            <a:off x="719988" y="2919258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/>
              <a:t>3</a:t>
            </a:r>
            <a:endParaRPr lang="en" dirty="0"/>
          </a:p>
        </p:txBody>
      </p:sp>
      <p:sp>
        <p:nvSpPr>
          <p:cNvPr id="44" name="Google Shape;834;p40"/>
          <p:cNvSpPr txBox="1">
            <a:spLocks/>
          </p:cNvSpPr>
          <p:nvPr/>
        </p:nvSpPr>
        <p:spPr>
          <a:xfrm>
            <a:off x="4339194" y="3448973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Eğitilen model test verileri ile değerlendirilir.</a:t>
            </a:r>
            <a:endParaRPr lang="tr-TR" dirty="0"/>
          </a:p>
        </p:txBody>
      </p:sp>
      <p:sp>
        <p:nvSpPr>
          <p:cNvPr id="45" name="Google Shape;841;p40"/>
          <p:cNvSpPr txBox="1">
            <a:spLocks/>
          </p:cNvSpPr>
          <p:nvPr/>
        </p:nvSpPr>
        <p:spPr>
          <a:xfrm>
            <a:off x="4522788" y="3122503"/>
            <a:ext cx="34116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Model değerlendirilmesi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6" name="Google Shape;837;p40"/>
          <p:cNvSpPr txBox="1">
            <a:spLocks/>
          </p:cNvSpPr>
          <p:nvPr/>
        </p:nvSpPr>
        <p:spPr>
          <a:xfrm>
            <a:off x="4594788" y="2994483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 smtClean="0"/>
              <a:t>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8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197;p60"/>
          <p:cNvGrpSpPr/>
          <p:nvPr/>
        </p:nvGrpSpPr>
        <p:grpSpPr>
          <a:xfrm>
            <a:off x="790393" y="996043"/>
            <a:ext cx="7633607" cy="4147457"/>
            <a:chOff x="331763" y="414153"/>
            <a:chExt cx="6903246" cy="5019697"/>
          </a:xfrm>
        </p:grpSpPr>
        <p:sp>
          <p:nvSpPr>
            <p:cNvPr id="19" name="Google Shape;1198;p6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9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0;p6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7"/>
          <p:cNvSpPr txBox="1">
            <a:spLocks noGrp="1"/>
          </p:cNvSpPr>
          <p:nvPr>
            <p:ph type="title"/>
          </p:nvPr>
        </p:nvSpPr>
        <p:spPr>
          <a:xfrm>
            <a:off x="720000" y="98125"/>
            <a:ext cx="7704000" cy="124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r-TR" sz="2500" dirty="0"/>
              <a:t>Hastalık Teşhis Tanı Destek </a:t>
            </a:r>
            <a:r>
              <a:rPr lang="tr-TR" sz="2500" dirty="0" smtClean="0"/>
              <a:t>Sistemi </a:t>
            </a:r>
            <a:br>
              <a:rPr lang="tr-TR" sz="2500" dirty="0" smtClean="0"/>
            </a:br>
            <a:r>
              <a:rPr lang="tr-TR" sz="2500" dirty="0" smtClean="0"/>
              <a:t> Gösterim</a:t>
            </a:r>
            <a:endParaRPr sz="25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3" y="1083271"/>
            <a:ext cx="7384185" cy="34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26;p72"/>
          <p:cNvSpPr txBox="1">
            <a:spLocks noGrp="1"/>
          </p:cNvSpPr>
          <p:nvPr>
            <p:ph type="title"/>
          </p:nvPr>
        </p:nvSpPr>
        <p:spPr>
          <a:xfrm>
            <a:off x="3254111" y="505564"/>
            <a:ext cx="4893846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dirty="0" smtClean="0"/>
              <a:t>Teşekkürler</a:t>
            </a:r>
            <a:endParaRPr sz="4500" dirty="0"/>
          </a:p>
        </p:txBody>
      </p:sp>
      <p:sp>
        <p:nvSpPr>
          <p:cNvPr id="27" name="Google Shape;1427;p72"/>
          <p:cNvSpPr txBox="1">
            <a:spLocks noGrp="1"/>
          </p:cNvSpPr>
          <p:nvPr>
            <p:ph type="subTitle" idx="1"/>
          </p:nvPr>
        </p:nvSpPr>
        <p:spPr>
          <a:xfrm>
            <a:off x="2090299" y="1543715"/>
            <a:ext cx="4151700" cy="439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smtClean="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İletişim</a:t>
            </a:r>
            <a:endParaRPr sz="2000" b="1" dirty="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" name="Google Shape;1431;p72"/>
          <p:cNvSpPr/>
          <p:nvPr/>
        </p:nvSpPr>
        <p:spPr>
          <a:xfrm>
            <a:off x="3401914" y="2041051"/>
            <a:ext cx="596100" cy="596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435;p72"/>
          <p:cNvGrpSpPr/>
          <p:nvPr/>
        </p:nvGrpSpPr>
        <p:grpSpPr>
          <a:xfrm>
            <a:off x="3540371" y="2179508"/>
            <a:ext cx="319185" cy="319185"/>
            <a:chOff x="1379798" y="1723250"/>
            <a:chExt cx="397887" cy="397887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35" name="Google Shape;1436;p7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7;p7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8;p7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9;p7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431;p72"/>
          <p:cNvSpPr/>
          <p:nvPr/>
        </p:nvSpPr>
        <p:spPr>
          <a:xfrm>
            <a:off x="3401914" y="2716323"/>
            <a:ext cx="596100" cy="596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431;p72"/>
          <p:cNvSpPr/>
          <p:nvPr/>
        </p:nvSpPr>
        <p:spPr>
          <a:xfrm>
            <a:off x="3402041" y="3884527"/>
            <a:ext cx="596100" cy="5961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Resim Yer Tutucusu 2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 b="4315"/>
          <a:stretch/>
        </p:blipFill>
        <p:spPr>
          <a:xfrm>
            <a:off x="984451" y="1064951"/>
            <a:ext cx="1935425" cy="3144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8" name="Google Shape;8713;p92"/>
          <p:cNvGrpSpPr/>
          <p:nvPr/>
        </p:nvGrpSpPr>
        <p:grpSpPr>
          <a:xfrm>
            <a:off x="3497163" y="2873939"/>
            <a:ext cx="421927" cy="297195"/>
            <a:chOff x="-1199300" y="3279250"/>
            <a:chExt cx="293025" cy="2064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59" name="Google Shape;8714;p92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15;p92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16;p92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17;p92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Resi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5271" y="3938263"/>
            <a:ext cx="485968" cy="485968"/>
          </a:xfrm>
          <a:prstGeom prst="rect">
            <a:avLst/>
          </a:prstGeom>
        </p:spPr>
      </p:pic>
      <p:sp>
        <p:nvSpPr>
          <p:cNvPr id="70" name="Google Shape;834;p40">
            <a:hlinkClick r:id="rId5"/>
          </p:cNvPr>
          <p:cNvSpPr txBox="1">
            <a:spLocks/>
          </p:cNvSpPr>
          <p:nvPr/>
        </p:nvSpPr>
        <p:spPr>
          <a:xfrm>
            <a:off x="4064092" y="2088026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tr-T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tr-TR" sz="1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www.linkedin.com/in/ahmet-oguz-ergin</a:t>
            </a:r>
            <a:endParaRPr lang="tr-T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Google Shape;834;p40">
            <a:hlinkClick r:id="rId6"/>
          </p:cNvPr>
          <p:cNvSpPr txBox="1">
            <a:spLocks/>
          </p:cNvSpPr>
          <p:nvPr/>
        </p:nvSpPr>
        <p:spPr>
          <a:xfrm>
            <a:off x="4064092" y="3979083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https://github.com/ahmettoguz</a:t>
            </a:r>
          </a:p>
        </p:txBody>
      </p:sp>
      <p:sp>
        <p:nvSpPr>
          <p:cNvPr id="76" name="Google Shape;834;p40"/>
          <p:cNvSpPr txBox="1">
            <a:spLocks/>
          </p:cNvSpPr>
          <p:nvPr/>
        </p:nvSpPr>
        <p:spPr>
          <a:xfrm>
            <a:off x="4038848" y="2811392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oguz.ergin@ug.Bilkent.edu.tr</a:t>
            </a:r>
            <a:endParaRPr lang="tr-TR" sz="1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Google Shape;1427;p72"/>
          <p:cNvSpPr txBox="1">
            <a:spLocks/>
          </p:cNvSpPr>
          <p:nvPr/>
        </p:nvSpPr>
        <p:spPr>
          <a:xfrm>
            <a:off x="2090299" y="3466388"/>
            <a:ext cx="4151700" cy="4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7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tr-TR" sz="1800" b="1" dirty="0" smtClean="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Projeler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ricultural Technology Master's Degree Lesson by Slidesgo">
  <a:themeElements>
    <a:clrScheme name="Simple Light">
      <a:dk1>
        <a:srgbClr val="292536"/>
      </a:dk1>
      <a:lt1>
        <a:srgbClr val="D8EEE3"/>
      </a:lt1>
      <a:dk2>
        <a:srgbClr val="044257"/>
      </a:dk2>
      <a:lt2>
        <a:srgbClr val="008080"/>
      </a:lt2>
      <a:accent1>
        <a:srgbClr val="BBE2CF"/>
      </a:accent1>
      <a:accent2>
        <a:srgbClr val="7ECFA9"/>
      </a:accent2>
      <a:accent3>
        <a:srgbClr val="71B1A5"/>
      </a:accent3>
      <a:accent4>
        <a:srgbClr val="FFFFFF"/>
      </a:accent4>
      <a:accent5>
        <a:srgbClr val="FFFFFF"/>
      </a:accent5>
      <a:accent6>
        <a:srgbClr val="FFFFFF"/>
      </a:accent6>
      <a:hlink>
        <a:srgbClr val="292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268</Words>
  <Application>Microsoft Office PowerPoint</Application>
  <PresentationFormat>Ekran Gösterisi (16:9)</PresentationFormat>
  <Paragraphs>61</Paragraphs>
  <Slides>8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Mulish</vt:lpstr>
      <vt:lpstr>Bebas Neue</vt:lpstr>
      <vt:lpstr>Arial</vt:lpstr>
      <vt:lpstr>Poppins</vt:lpstr>
      <vt:lpstr>Wingdings</vt:lpstr>
      <vt:lpstr>Anaheim</vt:lpstr>
      <vt:lpstr>Agricultural Technology Master's Degree Lesson by Slidesgo</vt:lpstr>
      <vt:lpstr>Hastalık Teşhis Tanı Destek Sistemi  Ahmet Oğuz Ergin</vt:lpstr>
      <vt:lpstr>Ahmet Oğuz Ergin</vt:lpstr>
      <vt:lpstr>Problemin Tanımı</vt:lpstr>
      <vt:lpstr>Olası Çözüm Yolları ve Algoritmaları</vt:lpstr>
      <vt:lpstr>Karar Ağacı</vt:lpstr>
      <vt:lpstr>Algoritma Basamakları</vt:lpstr>
      <vt:lpstr>Hastalık Teşhis Tanı Destek Sistemi   Gösterim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AHASTALIK TEŞHİS KARAR DESTEK SİSTEMİ  Master’s Degree Lesson</dc:title>
  <cp:lastModifiedBy>lenovo</cp:lastModifiedBy>
  <cp:revision>25</cp:revision>
  <dcterms:modified xsi:type="dcterms:W3CDTF">2023-05-31T07:47:27Z</dcterms:modified>
</cp:coreProperties>
</file>